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5143500" type="screen16x9"/>
  <p:notesSz cx="6858000" cy="9144000"/>
  <p:embeddedFontLs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lfa Slab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102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839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83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997cf52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c997cf52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8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c997cf52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c997cf52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55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997cf52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c997cf52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21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997cf52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997cf52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10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c997cf5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c997cf5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7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c997cf52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c997cf52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56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c997cf52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c997cf52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75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c997cf52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c997cf52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9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c997cf52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c997cf52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50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c997cf52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c997cf52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53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997cf52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997cf52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8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c997cf52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c997cf52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85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760800" y="627550"/>
            <a:ext cx="7629900" cy="17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</a:rPr>
              <a:t>Participatory and Inclusive Tools to build capacities in Leaving No One Behind</a:t>
            </a:r>
            <a:endParaRPr sz="3600">
              <a:solidFill>
                <a:srgbClr val="4A86E8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75" y="3597950"/>
            <a:ext cx="6203376" cy="7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035" y="4342625"/>
            <a:ext cx="5285764" cy="8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27950" y="2660525"/>
            <a:ext cx="7695600" cy="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SDG’s Learning, Training and Practice Workshops during HLPF 2019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64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Roxana Petrona Quispe Yujra 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and Sophie Boyer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237050" y="1869825"/>
            <a:ext cx="3045600" cy="19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ATD Fourth World Bolivia 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225" y="1942200"/>
            <a:ext cx="2747776" cy="274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350" y="2171150"/>
            <a:ext cx="3144251" cy="20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64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Beckie Malay 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224125" y="1383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Global Call to Action against Poverty- GCAP 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363" y="1306500"/>
            <a:ext cx="143827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833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Annie Namala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348450" y="1499450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Wada Na todo Abhiyaan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500" y="1603600"/>
            <a:ext cx="2394674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8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Moderator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Lindsay Coates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729450" y="2761475"/>
            <a:ext cx="3842700" cy="11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Director, BRAC Ultra-Poor Graduation Initiative (UPGI)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800" y="1973250"/>
            <a:ext cx="2629275" cy="26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How this resonates with your context</a:t>
            </a:r>
          </a:p>
          <a:p>
            <a:r>
              <a:rPr lang="en-US" sz="3600" dirty="0" smtClean="0"/>
              <a:t>What are the challenges</a:t>
            </a:r>
          </a:p>
          <a:p>
            <a:r>
              <a:rPr lang="en-US" sz="3600" dirty="0" smtClean="0"/>
              <a:t>Any reflections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6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GROUP 1</a:t>
            </a:r>
          </a:p>
          <a:p>
            <a:r>
              <a:rPr lang="en-US" dirty="0" smtClean="0"/>
              <a:t>Love and care are elements that we have to also consider</a:t>
            </a:r>
          </a:p>
          <a:p>
            <a:r>
              <a:rPr lang="en-US" dirty="0" smtClean="0"/>
              <a:t>No national awareness </a:t>
            </a:r>
          </a:p>
          <a:p>
            <a:r>
              <a:rPr lang="en-US" dirty="0" smtClean="0"/>
              <a:t>How do we reach the most marginalized? Stigma exists</a:t>
            </a:r>
          </a:p>
          <a:p>
            <a:pPr marL="114300" indent="0">
              <a:buNone/>
            </a:pPr>
            <a:r>
              <a:rPr lang="en-US" dirty="0" smtClean="0"/>
              <a:t>GROUP 2</a:t>
            </a:r>
          </a:p>
          <a:p>
            <a:r>
              <a:rPr lang="en-US" dirty="0" smtClean="0"/>
              <a:t>Multiple groups that can be marginalized</a:t>
            </a:r>
          </a:p>
          <a:p>
            <a:r>
              <a:rPr lang="en-US" dirty="0" smtClean="0"/>
              <a:t>We must try to make genuine efforts to reach the people</a:t>
            </a:r>
          </a:p>
          <a:p>
            <a:r>
              <a:rPr lang="en-US" dirty="0" smtClean="0"/>
              <a:t>Sharing data is very important: taking time to sit together, share knowledge</a:t>
            </a:r>
          </a:p>
          <a:p>
            <a:r>
              <a:rPr lang="en-US" dirty="0" smtClean="0"/>
              <a:t>Connecting with the poorest is a challenge</a:t>
            </a:r>
          </a:p>
          <a:p>
            <a:r>
              <a:rPr lang="en-US" dirty="0" smtClean="0"/>
              <a:t>How to connect at the local level and not only at the global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3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08486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GROUP 3</a:t>
            </a:r>
          </a:p>
          <a:p>
            <a:r>
              <a:rPr lang="en-US" dirty="0" smtClean="0"/>
              <a:t>How do we reach the most marginalized? – Reaching PWDs and others. We are working in silos, despite that we work in similar places </a:t>
            </a:r>
          </a:p>
          <a:p>
            <a:r>
              <a:rPr lang="en-US" dirty="0" smtClean="0"/>
              <a:t>It is not only about how to the most marginalized but also the authorities and powerholders</a:t>
            </a:r>
          </a:p>
          <a:p>
            <a:pPr marL="114300" indent="0">
              <a:buNone/>
            </a:pPr>
            <a:r>
              <a:rPr lang="en-US" dirty="0" smtClean="0"/>
              <a:t>GROUP 4</a:t>
            </a:r>
          </a:p>
          <a:p>
            <a:r>
              <a:rPr lang="en-US" dirty="0" smtClean="0"/>
              <a:t>Management of knowledge</a:t>
            </a:r>
          </a:p>
          <a:p>
            <a:r>
              <a:rPr lang="en-US" dirty="0" smtClean="0"/>
              <a:t>Language and language development</a:t>
            </a:r>
          </a:p>
          <a:p>
            <a:r>
              <a:rPr lang="en-US" dirty="0" smtClean="0"/>
              <a:t>Looking at the different roots of the reasons for this exclusion</a:t>
            </a:r>
          </a:p>
          <a:p>
            <a:pPr marL="114300" indent="0">
              <a:buNone/>
            </a:pPr>
            <a:r>
              <a:rPr lang="en-US" dirty="0" smtClean="0"/>
              <a:t>GROUP 5</a:t>
            </a:r>
          </a:p>
          <a:p>
            <a:r>
              <a:rPr lang="en-US" dirty="0" smtClean="0"/>
              <a:t>Talked about conflicting values within </a:t>
            </a:r>
            <a:r>
              <a:rPr lang="en-US" dirty="0" err="1" smtClean="0"/>
              <a:t>organisations</a:t>
            </a:r>
            <a:r>
              <a:rPr lang="en-US" dirty="0" smtClean="0"/>
              <a:t>, how do you reconcile this differences of many sorts when pushing for inclusion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87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Celebration of success</a:t>
            </a:r>
          </a:p>
          <a:p>
            <a:r>
              <a:rPr lang="en-US" dirty="0" smtClean="0"/>
              <a:t>Heard from very inspiring individuals and their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Moderator 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Risnawati Utami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727650" y="2499125"/>
            <a:ext cx="3844200" cy="1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Gender and disability rights activist, Member of the Committee on the Rights of Persons with Disabilities.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850" y="2169700"/>
            <a:ext cx="3319640" cy="24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Opening Speaker 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Naira Costa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729450" y="2375325"/>
            <a:ext cx="38427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Senior Sustainable Development Officer, Division for Sustainable Goals, UN DESA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900" y="2036063"/>
            <a:ext cx="2666925" cy="26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Rachel Bray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228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Associate, Dept. of Social Policy and Intervention, Oxford University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100" y="2078875"/>
            <a:ext cx="2647325" cy="26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255625" y="19410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85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Erika Lopez Franco 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Participation, Inclusion and Social Change Research Cluster, Institute of Development Studies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850" y="1978200"/>
            <a:ext cx="22743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851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Mandeep Tiwana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Head of Policy and Research at the global civil society alliance, CIVICUS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576175"/>
            <a:ext cx="3414925" cy="3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Peter Koblowsky and </a:t>
            </a:r>
            <a:br>
              <a:rPr lang="en">
                <a:solidFill>
                  <a:srgbClr val="4A86E8"/>
                </a:solidFill>
              </a:rPr>
            </a:br>
            <a:r>
              <a:rPr lang="en">
                <a:solidFill>
                  <a:srgbClr val="4A86E8"/>
                </a:solidFill>
              </a:rPr>
              <a:t>Hoang Phuong Thao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187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International Civil Society Centre and ActionAid Vietnam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275" y="2006250"/>
            <a:ext cx="2604450" cy="27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25" y="2006250"/>
            <a:ext cx="2466876" cy="27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5041800" y="15430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11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Moderator </a:t>
            </a:r>
            <a:endParaRPr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Sylvia Beales</a:t>
            </a:r>
            <a:r>
              <a:rPr lang="en"/>
              <a:t> 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729450" y="2405225"/>
            <a:ext cx="3842700" cy="16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Stakeholder Group on Aging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675" y="1387375"/>
            <a:ext cx="16573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2718150" y="186150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Dr. Elizabeth Lockwood and Maegan Shanks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729600" y="1750900"/>
            <a:ext cx="3842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CBM and Gallaudet University; Introduction to Deaf culture 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700" y="2600900"/>
            <a:ext cx="3176476" cy="2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875" y="2535550"/>
            <a:ext cx="3387550" cy="22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2686300" y="67025"/>
            <a:ext cx="3949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#HLPF2019  #MakingVoicesHeardandCount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438</Words>
  <Application>Microsoft Office PowerPoint</Application>
  <PresentationFormat>On-screen Show (16:9)</PresentationFormat>
  <Paragraphs>72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Proxima Nova</vt:lpstr>
      <vt:lpstr>Calibri</vt:lpstr>
      <vt:lpstr>Alfa Slab One</vt:lpstr>
      <vt:lpstr>Arial</vt:lpstr>
      <vt:lpstr>Gameday</vt:lpstr>
      <vt:lpstr>Participatory and Inclusive Tools to build capacities in Leaving No One Behind</vt:lpstr>
      <vt:lpstr>Moderator  Risnawati Utami</vt:lpstr>
      <vt:lpstr>Opening Speaker  Naira Costa</vt:lpstr>
      <vt:lpstr>Rachel Bray</vt:lpstr>
      <vt:lpstr>Erika Lopez Franco </vt:lpstr>
      <vt:lpstr>Mandeep Tiwana</vt:lpstr>
      <vt:lpstr>Peter Koblowsky and  Hoang Phuong Thao</vt:lpstr>
      <vt:lpstr>Moderator  Sylvia Beales </vt:lpstr>
      <vt:lpstr>Dr. Elizabeth Lockwood and Maegan Shanks</vt:lpstr>
      <vt:lpstr>Roxana Petrona Quispe Yujra  and Sophie Boyer</vt:lpstr>
      <vt:lpstr>Beckie Malay </vt:lpstr>
      <vt:lpstr>Annie Namala </vt:lpstr>
      <vt:lpstr>Moderator Lindsay Coates </vt:lpstr>
      <vt:lpstr>Questions</vt:lpstr>
      <vt:lpstr>Group sharing</vt:lpstr>
      <vt:lpstr>Group sharing</vt:lpstr>
      <vt:lpstr>Group sharing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and Inclusive Tools to build capacities in Leaving No One Behind</dc:title>
  <dc:creator>momo</dc:creator>
  <cp:lastModifiedBy>momo</cp:lastModifiedBy>
  <cp:revision>3</cp:revision>
  <dcterms:modified xsi:type="dcterms:W3CDTF">2019-07-11T16:51:29Z</dcterms:modified>
</cp:coreProperties>
</file>