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3"/>
  </p:notesMasterIdLst>
  <p:sldIdLst>
    <p:sldId id="256" r:id="rId5"/>
    <p:sldId id="1905" r:id="rId6"/>
    <p:sldId id="1909" r:id="rId7"/>
    <p:sldId id="1910" r:id="rId8"/>
    <p:sldId id="1911" r:id="rId9"/>
    <p:sldId id="1912" r:id="rId10"/>
    <p:sldId id="1908" r:id="rId11"/>
    <p:sldId id="4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D65342C6-7496-4DC1-B34A-D64C594C5E89}">
          <p14:sldIdLst>
            <p14:sldId id="256"/>
            <p14:sldId id="1905"/>
            <p14:sldId id="1909"/>
            <p14:sldId id="1910"/>
            <p14:sldId id="1911"/>
            <p14:sldId id="1912"/>
            <p14:sldId id="1908"/>
            <p14:sldId id="4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E7E"/>
    <a:srgbClr val="00B050"/>
    <a:srgbClr val="931831"/>
    <a:srgbClr val="0DC0FF"/>
    <a:srgbClr val="B3B3B3"/>
    <a:srgbClr val="E6B800"/>
    <a:srgbClr val="50D16E"/>
    <a:srgbClr val="D9D9D9"/>
    <a:srgbClr val="C5E0B4"/>
    <a:srgbClr val="C51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DE8D0-5014-40DA-9736-A6B4B4D161A5}" v="17" dt="2020-07-14T06:26:08.193"/>
    <p1510:client id="{41F83901-57B0-42E5-A30D-95838D59D4E1}" v="26" dt="2020-07-14T12:52:48.469"/>
    <p1510:client id="{C073CFD8-21F2-44CA-B630-03022C3324FA}" v="50" dt="2020-07-14T06:36:09.150"/>
    <p1510:client id="{CBC4CD32-CE2E-4D6C-B9D2-A222FF8BA332}" v="180" dt="2020-07-13T15:18:58.052"/>
    <p1510:client id="{D3CB67BF-3578-4B72-92E2-42A22CF2AF9A}" v="30" dt="2020-07-14T06:42:05.329"/>
    <p1510:client id="{F4C6CDC0-B9C5-4FE2-BE2C-2DD0EAE01EAE}" v="12" dt="2020-07-13T16:41:13.612"/>
    <p1510:client id="{FB3DD01E-02FE-4648-880B-734B42AE3A52}" v="8" dt="2020-07-14T12:57:45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547" autoAdjust="0"/>
  </p:normalViewPr>
  <p:slideViewPr>
    <p:cSldViewPr snapToGrid="0">
      <p:cViewPr varScale="1">
        <p:scale>
          <a:sx n="61" d="100"/>
          <a:sy n="61" d="100"/>
        </p:scale>
        <p:origin x="28" y="1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Van Halderen" userId="S::gemma.vanhalderen@un.org::2c022c92-4ee3-40bc-8513-1f4a7b170d9a" providerId="AD" clId="Web-{C073CFD8-21F2-44CA-B630-03022C3324FA}"/>
    <pc:docChg chg="addSld delSld modSld sldOrd modSection">
      <pc:chgData name="Gemma Van Halderen" userId="S::gemma.vanhalderen@un.org::2c022c92-4ee3-40bc-8513-1f4a7b170d9a" providerId="AD" clId="Web-{C073CFD8-21F2-44CA-B630-03022C3324FA}" dt="2020-07-14T06:36:09.150" v="48" actId="14100"/>
      <pc:docMkLst>
        <pc:docMk/>
      </pc:docMkLst>
      <pc:sldChg chg="modSp">
        <pc:chgData name="Gemma Van Halderen" userId="S::gemma.vanhalderen@un.org::2c022c92-4ee3-40bc-8513-1f4a7b170d9a" providerId="AD" clId="Web-{C073CFD8-21F2-44CA-B630-03022C3324FA}" dt="2020-07-14T06:23:40.772" v="0" actId="20577"/>
        <pc:sldMkLst>
          <pc:docMk/>
          <pc:sldMk cId="2015727367" sldId="256"/>
        </pc:sldMkLst>
        <pc:spChg chg="mod">
          <ac:chgData name="Gemma Van Halderen" userId="S::gemma.vanhalderen@un.org::2c022c92-4ee3-40bc-8513-1f4a7b170d9a" providerId="AD" clId="Web-{C073CFD8-21F2-44CA-B630-03022C3324FA}" dt="2020-07-14T06:23:40.772" v="0" actId="20577"/>
          <ac:spMkLst>
            <pc:docMk/>
            <pc:sldMk cId="2015727367" sldId="256"/>
            <ac:spMk id="3" creationId="{DA324179-E42C-47ED-A14F-1AFF2321ED2A}"/>
          </ac:spMkLst>
        </pc:spChg>
      </pc:sldChg>
      <pc:sldChg chg="addSp">
        <pc:chgData name="Gemma Van Halderen" userId="S::gemma.vanhalderen@un.org::2c022c92-4ee3-40bc-8513-1f4a7b170d9a" providerId="AD" clId="Web-{C073CFD8-21F2-44CA-B630-03022C3324FA}" dt="2020-07-14T06:28:09.601" v="19"/>
        <pc:sldMkLst>
          <pc:docMk/>
          <pc:sldMk cId="28366108" sldId="1908"/>
        </pc:sldMkLst>
        <pc:picChg chg="add">
          <ac:chgData name="Gemma Van Halderen" userId="S::gemma.vanhalderen@un.org::2c022c92-4ee3-40bc-8513-1f4a7b170d9a" providerId="AD" clId="Web-{C073CFD8-21F2-44CA-B630-03022C3324FA}" dt="2020-07-14T06:28:09.601" v="19"/>
          <ac:picMkLst>
            <pc:docMk/>
            <pc:sldMk cId="28366108" sldId="1908"/>
            <ac:picMk id="3" creationId="{576E6D00-B60E-401F-B50B-4B2D84C15EBF}"/>
          </ac:picMkLst>
        </pc:picChg>
      </pc:sldChg>
      <pc:sldChg chg="addSp modSp">
        <pc:chgData name="Gemma Van Halderen" userId="S::gemma.vanhalderen@un.org::2c022c92-4ee3-40bc-8513-1f4a7b170d9a" providerId="AD" clId="Web-{C073CFD8-21F2-44CA-B630-03022C3324FA}" dt="2020-07-14T06:27:17.007" v="15" actId="1076"/>
        <pc:sldMkLst>
          <pc:docMk/>
          <pc:sldMk cId="2631173239" sldId="1909"/>
        </pc:sldMkLst>
        <pc:spChg chg="mod">
          <ac:chgData name="Gemma Van Halderen" userId="S::gemma.vanhalderen@un.org::2c022c92-4ee3-40bc-8513-1f4a7b170d9a" providerId="AD" clId="Web-{C073CFD8-21F2-44CA-B630-03022C3324FA}" dt="2020-07-14T06:26:24.507" v="9" actId="1076"/>
          <ac:spMkLst>
            <pc:docMk/>
            <pc:sldMk cId="2631173239" sldId="1909"/>
            <ac:spMk id="188" creationId="{00000000-0000-0000-0000-000000000000}"/>
          </ac:spMkLst>
        </pc:spChg>
        <pc:picChg chg="add mod">
          <ac:chgData name="Gemma Van Halderen" userId="S::gemma.vanhalderen@un.org::2c022c92-4ee3-40bc-8513-1f4a7b170d9a" providerId="AD" clId="Web-{C073CFD8-21F2-44CA-B630-03022C3324FA}" dt="2020-07-14T06:27:17.007" v="15" actId="1076"/>
          <ac:picMkLst>
            <pc:docMk/>
            <pc:sldMk cId="2631173239" sldId="1909"/>
            <ac:picMk id="3" creationId="{CE5807A9-AB86-4C7B-A1CD-26768479A054}"/>
          </ac:picMkLst>
        </pc:picChg>
      </pc:sldChg>
      <pc:sldChg chg="addSp delSp ord">
        <pc:chgData name="Gemma Van Halderen" userId="S::gemma.vanhalderen@un.org::2c022c92-4ee3-40bc-8513-1f4a7b170d9a" providerId="AD" clId="Web-{C073CFD8-21F2-44CA-B630-03022C3324FA}" dt="2020-07-14T06:26:22.288" v="8"/>
        <pc:sldMkLst>
          <pc:docMk/>
          <pc:sldMk cId="1430737041" sldId="1910"/>
        </pc:sldMkLst>
        <pc:picChg chg="add del">
          <ac:chgData name="Gemma Van Halderen" userId="S::gemma.vanhalderen@un.org::2c022c92-4ee3-40bc-8513-1f4a7b170d9a" providerId="AD" clId="Web-{C073CFD8-21F2-44CA-B630-03022C3324FA}" dt="2020-07-14T06:26:22.288" v="8"/>
          <ac:picMkLst>
            <pc:docMk/>
            <pc:sldMk cId="1430737041" sldId="1910"/>
            <ac:picMk id="12" creationId="{30E91FA7-E381-40F0-B0A6-3690BD5A8029}"/>
          </ac:picMkLst>
        </pc:picChg>
      </pc:sldChg>
      <pc:sldChg chg="addSp modSp ord">
        <pc:chgData name="Gemma Van Halderen" userId="S::gemma.vanhalderen@un.org::2c022c92-4ee3-40bc-8513-1f4a7b170d9a" providerId="AD" clId="Web-{C073CFD8-21F2-44CA-B630-03022C3324FA}" dt="2020-07-14T06:33:06.727" v="42" actId="14100"/>
        <pc:sldMkLst>
          <pc:docMk/>
          <pc:sldMk cId="3942716097" sldId="1911"/>
        </pc:sldMkLst>
        <pc:picChg chg="add">
          <ac:chgData name="Gemma Van Halderen" userId="S::gemma.vanhalderen@un.org::2c022c92-4ee3-40bc-8513-1f4a7b170d9a" providerId="AD" clId="Web-{C073CFD8-21F2-44CA-B630-03022C3324FA}" dt="2020-07-14T06:27:43.913" v="16"/>
          <ac:picMkLst>
            <pc:docMk/>
            <pc:sldMk cId="3942716097" sldId="1911"/>
            <ac:picMk id="3" creationId="{169BE5E1-9339-4C04-AAFF-E05090DBE3AD}"/>
          </ac:picMkLst>
        </pc:picChg>
        <pc:cxnChg chg="add mod">
          <ac:chgData name="Gemma Van Halderen" userId="S::gemma.vanhalderen@un.org::2c022c92-4ee3-40bc-8513-1f4a7b170d9a" providerId="AD" clId="Web-{C073CFD8-21F2-44CA-B630-03022C3324FA}" dt="2020-07-14T06:33:06.727" v="42" actId="14100"/>
          <ac:cxnSpMkLst>
            <pc:docMk/>
            <pc:sldMk cId="3942716097" sldId="1911"/>
            <ac:cxnSpMk id="4" creationId="{37DD1B39-AF39-427F-85A0-AD1D897BD04B}"/>
          </ac:cxnSpMkLst>
        </pc:cxnChg>
        <pc:cxnChg chg="add mod">
          <ac:chgData name="Gemma Van Halderen" userId="S::gemma.vanhalderen@un.org::2c022c92-4ee3-40bc-8513-1f4a7b170d9a" providerId="AD" clId="Web-{C073CFD8-21F2-44CA-B630-03022C3324FA}" dt="2020-07-14T06:31:05.758" v="39" actId="14100"/>
          <ac:cxnSpMkLst>
            <pc:docMk/>
            <pc:sldMk cId="3942716097" sldId="1911"/>
            <ac:cxnSpMk id="5" creationId="{6E71C636-8D6E-46EA-89A1-E1A33B6CAFAC}"/>
          </ac:cxnSpMkLst>
        </pc:cxnChg>
        <pc:cxnChg chg="add mod">
          <ac:chgData name="Gemma Van Halderen" userId="S::gemma.vanhalderen@un.org::2c022c92-4ee3-40bc-8513-1f4a7b170d9a" providerId="AD" clId="Web-{C073CFD8-21F2-44CA-B630-03022C3324FA}" dt="2020-07-14T06:29:06.336" v="25" actId="1076"/>
          <ac:cxnSpMkLst>
            <pc:docMk/>
            <pc:sldMk cId="3942716097" sldId="1911"/>
            <ac:cxnSpMk id="7" creationId="{DFDB1D85-B34C-435E-835C-05B254020192}"/>
          </ac:cxnSpMkLst>
        </pc:cxnChg>
      </pc:sldChg>
      <pc:sldChg chg="addSp modSp ord">
        <pc:chgData name="Gemma Van Halderen" userId="S::gemma.vanhalderen@un.org::2c022c92-4ee3-40bc-8513-1f4a7b170d9a" providerId="AD" clId="Web-{C073CFD8-21F2-44CA-B630-03022C3324FA}" dt="2020-07-14T06:36:09.150" v="48" actId="14100"/>
        <pc:sldMkLst>
          <pc:docMk/>
          <pc:sldMk cId="1633252397" sldId="1912"/>
        </pc:sldMkLst>
        <pc:spChg chg="mod">
          <ac:chgData name="Gemma Van Halderen" userId="S::gemma.vanhalderen@un.org::2c022c92-4ee3-40bc-8513-1f4a7b170d9a" providerId="AD" clId="Web-{C073CFD8-21F2-44CA-B630-03022C3324FA}" dt="2020-07-14T06:36:09.150" v="48" actId="14100"/>
          <ac:spMkLst>
            <pc:docMk/>
            <pc:sldMk cId="1633252397" sldId="1912"/>
            <ac:spMk id="149" creationId="{35E9EF77-56C7-4D1E-9A73-D68C7A1496B2}"/>
          </ac:spMkLst>
        </pc:spChg>
        <pc:spChg chg="mod">
          <ac:chgData name="Gemma Van Halderen" userId="S::gemma.vanhalderen@un.org::2c022c92-4ee3-40bc-8513-1f4a7b170d9a" providerId="AD" clId="Web-{C073CFD8-21F2-44CA-B630-03022C3324FA}" dt="2020-07-14T06:35:00.697" v="44" actId="1076"/>
          <ac:spMkLst>
            <pc:docMk/>
            <pc:sldMk cId="1633252397" sldId="1912"/>
            <ac:spMk id="188" creationId="{00000000-0000-0000-0000-000000000000}"/>
          </ac:spMkLst>
        </pc:spChg>
        <pc:picChg chg="add mod">
          <ac:chgData name="Gemma Van Halderen" userId="S::gemma.vanhalderen@un.org::2c022c92-4ee3-40bc-8513-1f4a7b170d9a" providerId="AD" clId="Web-{C073CFD8-21F2-44CA-B630-03022C3324FA}" dt="2020-07-14T06:28:05.960" v="18" actId="1076"/>
          <ac:picMkLst>
            <pc:docMk/>
            <pc:sldMk cId="1633252397" sldId="1912"/>
            <ac:picMk id="3" creationId="{999BD64A-FC98-496E-8AD8-EC4610CAA481}"/>
          </ac:picMkLst>
        </pc:picChg>
      </pc:sldChg>
      <pc:sldChg chg="addSp modSp new del">
        <pc:chgData name="Gemma Van Halderen" userId="S::gemma.vanhalderen@un.org::2c022c92-4ee3-40bc-8513-1f4a7b170d9a" providerId="AD" clId="Web-{C073CFD8-21F2-44CA-B630-03022C3324FA}" dt="2020-07-14T06:33:50.571" v="43"/>
        <pc:sldMkLst>
          <pc:docMk/>
          <pc:sldMk cId="265317973" sldId="1913"/>
        </pc:sldMkLst>
        <pc:picChg chg="add mod modCrop">
          <ac:chgData name="Gemma Van Halderen" userId="S::gemma.vanhalderen@un.org::2c022c92-4ee3-40bc-8513-1f4a7b170d9a" providerId="AD" clId="Web-{C073CFD8-21F2-44CA-B630-03022C3324FA}" dt="2020-07-14T06:27:05.398" v="13"/>
          <ac:picMkLst>
            <pc:docMk/>
            <pc:sldMk cId="265317973" sldId="1913"/>
            <ac:picMk id="3" creationId="{0CF2E03A-5E00-4A83-BCD0-1E213F4DAFCD}"/>
          </ac:picMkLst>
        </pc:picChg>
      </pc:sldChg>
    </pc:docChg>
  </pc:docChgLst>
  <pc:docChgLst>
    <pc:chgData name="Daniel Taccari" userId="S::daniel.taccari@un.org::0bbdc98c-474d-4632-8b3a-168f496646a1" providerId="AD" clId="Web-{F4C6CDC0-B9C5-4FE2-BE2C-2DD0EAE01EAE}"/>
    <pc:docChg chg="modSld">
      <pc:chgData name="Daniel Taccari" userId="S::daniel.taccari@un.org::0bbdc98c-474d-4632-8b3a-168f496646a1" providerId="AD" clId="Web-{F4C6CDC0-B9C5-4FE2-BE2C-2DD0EAE01EAE}" dt="2020-07-13T16:41:13.612" v="10" actId="1076"/>
      <pc:docMkLst>
        <pc:docMk/>
      </pc:docMkLst>
      <pc:sldChg chg="addSp delSp modSp">
        <pc:chgData name="Daniel Taccari" userId="S::daniel.taccari@un.org::0bbdc98c-474d-4632-8b3a-168f496646a1" providerId="AD" clId="Web-{F4C6CDC0-B9C5-4FE2-BE2C-2DD0EAE01EAE}" dt="2020-07-13T16:41:13.612" v="10" actId="1076"/>
        <pc:sldMkLst>
          <pc:docMk/>
          <pc:sldMk cId="1430737041" sldId="1910"/>
        </pc:sldMkLst>
        <pc:grpChg chg="del">
          <ac:chgData name="Daniel Taccari" userId="S::daniel.taccari@un.org::0bbdc98c-474d-4632-8b3a-168f496646a1" providerId="AD" clId="Web-{F4C6CDC0-B9C5-4FE2-BE2C-2DD0EAE01EAE}" dt="2020-07-13T16:40:22.248" v="0"/>
          <ac:grpSpMkLst>
            <pc:docMk/>
            <pc:sldMk cId="1430737041" sldId="1910"/>
            <ac:grpSpMk id="345" creationId="{B5F94964-E605-44F8-8BFA-11552FDA3F40}"/>
          </ac:grpSpMkLst>
        </pc:grpChg>
        <pc:picChg chg="add mod ord">
          <ac:chgData name="Daniel Taccari" userId="S::daniel.taccari@un.org::0bbdc98c-474d-4632-8b3a-168f496646a1" providerId="AD" clId="Web-{F4C6CDC0-B9C5-4FE2-BE2C-2DD0EAE01EAE}" dt="2020-07-13T16:41:13.612" v="10" actId="1076"/>
          <ac:picMkLst>
            <pc:docMk/>
            <pc:sldMk cId="1430737041" sldId="1910"/>
            <ac:picMk id="2" creationId="{3BF81C79-61C6-41B3-9532-9D105DBF615B}"/>
          </ac:picMkLst>
        </pc:picChg>
      </pc:sldChg>
    </pc:docChg>
  </pc:docChgLst>
  <pc:docChgLst>
    <pc:chgData name="Gemma Van Halderen" userId="2c022c92-4ee3-40bc-8513-1f4a7b170d9a" providerId="ADAL" clId="{D3CB67BF-3578-4B72-92E2-42A22CF2AF9A}"/>
    <pc:docChg chg="undo custSel modSld">
      <pc:chgData name="Gemma Van Halderen" userId="2c022c92-4ee3-40bc-8513-1f4a7b170d9a" providerId="ADAL" clId="{D3CB67BF-3578-4B72-92E2-42A22CF2AF9A}" dt="2020-07-14T06:42:05.327" v="81" actId="1036"/>
      <pc:docMkLst>
        <pc:docMk/>
      </pc:docMkLst>
      <pc:sldChg chg="modSp mod">
        <pc:chgData name="Gemma Van Halderen" userId="2c022c92-4ee3-40bc-8513-1f4a7b170d9a" providerId="ADAL" clId="{D3CB67BF-3578-4B72-92E2-42A22CF2AF9A}" dt="2020-07-14T06:40:02.344" v="51" actId="1076"/>
        <pc:sldMkLst>
          <pc:docMk/>
          <pc:sldMk cId="1430737041" sldId="1910"/>
        </pc:sldMkLst>
        <pc:spChg chg="mod">
          <ac:chgData name="Gemma Van Halderen" userId="2c022c92-4ee3-40bc-8513-1f4a7b170d9a" providerId="ADAL" clId="{D3CB67BF-3578-4B72-92E2-42A22CF2AF9A}" dt="2020-07-14T06:40:02.344" v="51" actId="1076"/>
          <ac:spMkLst>
            <pc:docMk/>
            <pc:sldMk cId="1430737041" sldId="1910"/>
            <ac:spMk id="349" creationId="{C82C1984-76D5-4B3B-9280-49C90E339702}"/>
          </ac:spMkLst>
        </pc:spChg>
        <pc:picChg chg="mod">
          <ac:chgData name="Gemma Van Halderen" userId="2c022c92-4ee3-40bc-8513-1f4a7b170d9a" providerId="ADAL" clId="{D3CB67BF-3578-4B72-92E2-42A22CF2AF9A}" dt="2020-07-14T06:39:58.197" v="50" actId="1076"/>
          <ac:picMkLst>
            <pc:docMk/>
            <pc:sldMk cId="1430737041" sldId="1910"/>
            <ac:picMk id="2" creationId="{3BF81C79-61C6-41B3-9532-9D105DBF615B}"/>
          </ac:picMkLst>
        </pc:picChg>
        <pc:picChg chg="mod">
          <ac:chgData name="Gemma Van Halderen" userId="2c022c92-4ee3-40bc-8513-1f4a7b170d9a" providerId="ADAL" clId="{D3CB67BF-3578-4B72-92E2-42A22CF2AF9A}" dt="2020-07-14T06:37:19.410" v="14" actId="1076"/>
          <ac:picMkLst>
            <pc:docMk/>
            <pc:sldMk cId="1430737041" sldId="1910"/>
            <ac:picMk id="175" creationId="{72E018EC-06B6-4660-8778-F024F8B737B6}"/>
          </ac:picMkLst>
        </pc:picChg>
        <pc:picChg chg="mod">
          <ac:chgData name="Gemma Van Halderen" userId="2c022c92-4ee3-40bc-8513-1f4a7b170d9a" providerId="ADAL" clId="{D3CB67BF-3578-4B72-92E2-42A22CF2AF9A}" dt="2020-07-14T06:39:53.152" v="48" actId="1076"/>
          <ac:picMkLst>
            <pc:docMk/>
            <pc:sldMk cId="1430737041" sldId="1910"/>
            <ac:picMk id="346" creationId="{B06F27AE-766E-4CA5-9818-5CD7773D183E}"/>
          </ac:picMkLst>
        </pc:picChg>
      </pc:sldChg>
      <pc:sldChg chg="addSp modSp mod">
        <pc:chgData name="Gemma Van Halderen" userId="2c022c92-4ee3-40bc-8513-1f4a7b170d9a" providerId="ADAL" clId="{D3CB67BF-3578-4B72-92E2-42A22CF2AF9A}" dt="2020-07-14T06:40:05.391" v="52" actId="1076"/>
        <pc:sldMkLst>
          <pc:docMk/>
          <pc:sldMk cId="3942716097" sldId="1911"/>
        </pc:sldMkLst>
        <pc:spChg chg="mod">
          <ac:chgData name="Gemma Van Halderen" userId="2c022c92-4ee3-40bc-8513-1f4a7b170d9a" providerId="ADAL" clId="{D3CB67BF-3578-4B72-92E2-42A22CF2AF9A}" dt="2020-07-14T06:37:13.376" v="13" actId="14100"/>
          <ac:spMkLst>
            <pc:docMk/>
            <pc:sldMk cId="3942716097" sldId="1911"/>
            <ac:spMk id="149" creationId="{35E9EF77-56C7-4D1E-9A73-D68C7A1496B2}"/>
          </ac:spMkLst>
        </pc:spChg>
        <pc:spChg chg="mod">
          <ac:chgData name="Gemma Van Halderen" userId="2c022c92-4ee3-40bc-8513-1f4a7b170d9a" providerId="ADAL" clId="{D3CB67BF-3578-4B72-92E2-42A22CF2AF9A}" dt="2020-07-14T06:37:31.187" v="23" actId="1035"/>
          <ac:spMkLst>
            <pc:docMk/>
            <pc:sldMk cId="3942716097" sldId="1911"/>
            <ac:spMk id="175" creationId="{E1C2CECB-6FCF-4661-93BF-D83043874A31}"/>
          </ac:spMkLst>
        </pc:spChg>
        <pc:picChg chg="mod">
          <ac:chgData name="Gemma Van Halderen" userId="2c022c92-4ee3-40bc-8513-1f4a7b170d9a" providerId="ADAL" clId="{D3CB67BF-3578-4B72-92E2-42A22CF2AF9A}" dt="2020-07-14T06:37:31.187" v="23" actId="1035"/>
          <ac:picMkLst>
            <pc:docMk/>
            <pc:sldMk cId="3942716097" sldId="1911"/>
            <ac:picMk id="6" creationId="{B2CFDE09-1EF7-4F9D-8049-0019DC2674F5}"/>
          </ac:picMkLst>
        </pc:picChg>
        <pc:picChg chg="mod">
          <ac:chgData name="Gemma Van Halderen" userId="2c022c92-4ee3-40bc-8513-1f4a7b170d9a" providerId="ADAL" clId="{D3CB67BF-3578-4B72-92E2-42A22CF2AF9A}" dt="2020-07-14T06:37:31.187" v="23" actId="1035"/>
          <ac:picMkLst>
            <pc:docMk/>
            <pc:sldMk cId="3942716097" sldId="1911"/>
            <ac:picMk id="174" creationId="{EC116794-1C11-49E1-AA48-4952977B31EA}"/>
          </ac:picMkLst>
        </pc:picChg>
        <pc:picChg chg="mod">
          <ac:chgData name="Gemma Van Halderen" userId="2c022c92-4ee3-40bc-8513-1f4a7b170d9a" providerId="ADAL" clId="{D3CB67BF-3578-4B72-92E2-42A22CF2AF9A}" dt="2020-07-14T06:40:05.391" v="52" actId="1076"/>
          <ac:picMkLst>
            <pc:docMk/>
            <pc:sldMk cId="3942716097" sldId="1911"/>
            <ac:picMk id="176" creationId="{63C2F9CC-F0F2-4368-A664-C3ADD4D964E0}"/>
          </ac:picMkLst>
        </pc:picChg>
        <pc:picChg chg="add">
          <ac:chgData name="Gemma Van Halderen" userId="2c022c92-4ee3-40bc-8513-1f4a7b170d9a" providerId="ADAL" clId="{D3CB67BF-3578-4B72-92E2-42A22CF2AF9A}" dt="2020-07-14T06:37:25.222" v="15"/>
          <ac:picMkLst>
            <pc:docMk/>
            <pc:sldMk cId="3942716097" sldId="1911"/>
            <ac:picMk id="345" creationId="{0D64F719-E643-47D8-A79F-3C206996B21D}"/>
          </ac:picMkLst>
        </pc:picChg>
      </pc:sldChg>
      <pc:sldChg chg="addSp modSp mod">
        <pc:chgData name="Gemma Van Halderen" userId="2c022c92-4ee3-40bc-8513-1f4a7b170d9a" providerId="ADAL" clId="{D3CB67BF-3578-4B72-92E2-42A22CF2AF9A}" dt="2020-07-14T06:42:05.327" v="81" actId="1036"/>
        <pc:sldMkLst>
          <pc:docMk/>
          <pc:sldMk cId="1633252397" sldId="1912"/>
        </pc:sldMkLst>
        <pc:spChg chg="mod">
          <ac:chgData name="Gemma Van Halderen" userId="2c022c92-4ee3-40bc-8513-1f4a7b170d9a" providerId="ADAL" clId="{D3CB67BF-3578-4B72-92E2-42A22CF2AF9A}" dt="2020-07-14T06:41:35.361" v="66" actId="1035"/>
          <ac:spMkLst>
            <pc:docMk/>
            <pc:sldMk cId="1633252397" sldId="1912"/>
            <ac:spMk id="2" creationId="{A4836318-9FE8-489A-B7A9-C451B968696E}"/>
          </ac:spMkLst>
        </pc:spChg>
        <pc:spChg chg="mod">
          <ac:chgData name="Gemma Van Halderen" userId="2c022c92-4ee3-40bc-8513-1f4a7b170d9a" providerId="ADAL" clId="{D3CB67BF-3578-4B72-92E2-42A22CF2AF9A}" dt="2020-07-14T06:41:22.156" v="61" actId="14100"/>
          <ac:spMkLst>
            <pc:docMk/>
            <pc:sldMk cId="1633252397" sldId="1912"/>
            <ac:spMk id="149" creationId="{35E9EF77-56C7-4D1E-9A73-D68C7A1496B2}"/>
          </ac:spMkLst>
        </pc:spChg>
        <pc:picChg chg="mod">
          <ac:chgData name="Gemma Van Halderen" userId="2c022c92-4ee3-40bc-8513-1f4a7b170d9a" providerId="ADAL" clId="{D3CB67BF-3578-4B72-92E2-42A22CF2AF9A}" dt="2020-07-14T06:41:57.572" v="69" actId="167"/>
          <ac:picMkLst>
            <pc:docMk/>
            <pc:sldMk cId="1633252397" sldId="1912"/>
            <ac:picMk id="178" creationId="{4603882E-B60A-4EC8-84E1-3DC193D8F1E1}"/>
          </ac:picMkLst>
        </pc:picChg>
        <pc:picChg chg="mod">
          <ac:chgData name="Gemma Van Halderen" userId="2c022c92-4ee3-40bc-8513-1f4a7b170d9a" providerId="ADAL" clId="{D3CB67BF-3578-4B72-92E2-42A22CF2AF9A}" dt="2020-07-14T06:42:05.327" v="81" actId="1036"/>
          <ac:picMkLst>
            <pc:docMk/>
            <pc:sldMk cId="1633252397" sldId="1912"/>
            <ac:picMk id="179" creationId="{D5E8CF28-B8E8-482C-8E8B-D3DB31A66041}"/>
          </ac:picMkLst>
        </pc:picChg>
        <pc:picChg chg="add">
          <ac:chgData name="Gemma Van Halderen" userId="2c022c92-4ee3-40bc-8513-1f4a7b170d9a" providerId="ADAL" clId="{D3CB67BF-3578-4B72-92E2-42A22CF2AF9A}" dt="2020-07-14T06:37:34.902" v="24"/>
          <ac:picMkLst>
            <pc:docMk/>
            <pc:sldMk cId="1633252397" sldId="1912"/>
            <ac:picMk id="181" creationId="{B7CAFD5A-F5E2-4938-A988-82735EBF4DD5}"/>
          </ac:picMkLst>
        </pc:picChg>
        <pc:picChg chg="mod">
          <ac:chgData name="Gemma Van Halderen" userId="2c022c92-4ee3-40bc-8513-1f4a7b170d9a" providerId="ADAL" clId="{D3CB67BF-3578-4B72-92E2-42A22CF2AF9A}" dt="2020-07-14T06:40:54.500" v="56" actId="14100"/>
          <ac:picMkLst>
            <pc:docMk/>
            <pc:sldMk cId="1633252397" sldId="1912"/>
            <ac:picMk id="345" creationId="{9F06467B-6C99-49F9-91E6-7AFAB759A419}"/>
          </ac:picMkLst>
        </pc:picChg>
      </pc:sldChg>
    </pc:docChg>
  </pc:docChgLst>
  <pc:docChgLst>
    <pc:chgData name="Gemma Van Halderen" userId="S::gemma.vanhalderen@un.org::2c022c92-4ee3-40bc-8513-1f4a7b170d9a" providerId="AD" clId="Web-{CBC4CD32-CE2E-4D6C-B9D2-A222FF8BA332}"/>
    <pc:docChg chg="modSld">
      <pc:chgData name="Gemma Van Halderen" userId="S::gemma.vanhalderen@un.org::2c022c92-4ee3-40bc-8513-1f4a7b170d9a" providerId="AD" clId="Web-{CBC4CD32-CE2E-4D6C-B9D2-A222FF8BA332}" dt="2020-07-13T15:18:52.707" v="178" actId="20577"/>
      <pc:docMkLst>
        <pc:docMk/>
      </pc:docMkLst>
      <pc:sldChg chg="modSp">
        <pc:chgData name="Gemma Van Halderen" userId="S::gemma.vanhalderen@un.org::2c022c92-4ee3-40bc-8513-1f4a7b170d9a" providerId="AD" clId="Web-{CBC4CD32-CE2E-4D6C-B9D2-A222FF8BA332}" dt="2020-07-13T15:14:52.293" v="12" actId="20577"/>
        <pc:sldMkLst>
          <pc:docMk/>
          <pc:sldMk cId="2015727367" sldId="256"/>
        </pc:sldMkLst>
        <pc:spChg chg="mod">
          <ac:chgData name="Gemma Van Halderen" userId="S::gemma.vanhalderen@un.org::2c022c92-4ee3-40bc-8513-1f4a7b170d9a" providerId="AD" clId="Web-{CBC4CD32-CE2E-4D6C-B9D2-A222FF8BA332}" dt="2020-07-13T15:14:52.293" v="12" actId="20577"/>
          <ac:spMkLst>
            <pc:docMk/>
            <pc:sldMk cId="2015727367" sldId="256"/>
            <ac:spMk id="4" creationId="{00750BF0-0B5D-4F6F-A0C5-BAB803EAE25B}"/>
          </ac:spMkLst>
        </pc:spChg>
      </pc:sldChg>
      <pc:sldChg chg="modSp">
        <pc:chgData name="Gemma Van Halderen" userId="S::gemma.vanhalderen@un.org::2c022c92-4ee3-40bc-8513-1f4a7b170d9a" providerId="AD" clId="Web-{CBC4CD32-CE2E-4D6C-B9D2-A222FF8BA332}" dt="2020-07-13T15:16:00.753" v="82" actId="20577"/>
        <pc:sldMkLst>
          <pc:docMk/>
          <pc:sldMk cId="2900420169" sldId="1905"/>
        </pc:sldMkLst>
        <pc:spChg chg="mod">
          <ac:chgData name="Gemma Van Halderen" userId="S::gemma.vanhalderen@un.org::2c022c92-4ee3-40bc-8513-1f4a7b170d9a" providerId="AD" clId="Web-{CBC4CD32-CE2E-4D6C-B9D2-A222FF8BA332}" dt="2020-07-13T15:16:00.753" v="82" actId="20577"/>
          <ac:spMkLst>
            <pc:docMk/>
            <pc:sldMk cId="2900420169" sldId="1905"/>
            <ac:spMk id="2" creationId="{CD1CD312-A2F1-407A-A472-EBDD1B6F6BFC}"/>
          </ac:spMkLst>
        </pc:spChg>
      </pc:sldChg>
      <pc:sldChg chg="modSp">
        <pc:chgData name="Gemma Van Halderen" userId="S::gemma.vanhalderen@un.org::2c022c92-4ee3-40bc-8513-1f4a7b170d9a" providerId="AD" clId="Web-{CBC4CD32-CE2E-4D6C-B9D2-A222FF8BA332}" dt="2020-07-13T15:17:00.540" v="88" actId="1076"/>
        <pc:sldMkLst>
          <pc:docMk/>
          <pc:sldMk cId="2631173239" sldId="1909"/>
        </pc:sldMkLst>
        <pc:spChg chg="mod">
          <ac:chgData name="Gemma Van Halderen" userId="S::gemma.vanhalderen@un.org::2c022c92-4ee3-40bc-8513-1f4a7b170d9a" providerId="AD" clId="Web-{CBC4CD32-CE2E-4D6C-B9D2-A222FF8BA332}" dt="2020-07-13T15:17:00.540" v="88" actId="1076"/>
          <ac:spMkLst>
            <pc:docMk/>
            <pc:sldMk cId="2631173239" sldId="1909"/>
            <ac:spMk id="123" creationId="{00000000-0000-0000-0000-000000000000}"/>
          </ac:spMkLst>
        </pc:spChg>
      </pc:sldChg>
      <pc:sldChg chg="modSp">
        <pc:chgData name="Gemma Van Halderen" userId="S::gemma.vanhalderen@un.org::2c022c92-4ee3-40bc-8513-1f4a7b170d9a" providerId="AD" clId="Web-{CBC4CD32-CE2E-4D6C-B9D2-A222FF8BA332}" dt="2020-07-13T15:18:52.707" v="177" actId="20577"/>
        <pc:sldMkLst>
          <pc:docMk/>
          <pc:sldMk cId="3942716097" sldId="1911"/>
        </pc:sldMkLst>
        <pc:spChg chg="mod">
          <ac:chgData name="Gemma Van Halderen" userId="S::gemma.vanhalderen@un.org::2c022c92-4ee3-40bc-8513-1f4a7b170d9a" providerId="AD" clId="Web-{CBC4CD32-CE2E-4D6C-B9D2-A222FF8BA332}" dt="2020-07-13T15:18:52.707" v="177" actId="20577"/>
          <ac:spMkLst>
            <pc:docMk/>
            <pc:sldMk cId="3942716097" sldId="1911"/>
            <ac:spMk id="149" creationId="{35E9EF77-56C7-4D1E-9A73-D68C7A1496B2}"/>
          </ac:spMkLst>
        </pc:spChg>
        <pc:spChg chg="mod">
          <ac:chgData name="Gemma Van Halderen" userId="S::gemma.vanhalderen@un.org::2c022c92-4ee3-40bc-8513-1f4a7b170d9a" providerId="AD" clId="Web-{CBC4CD32-CE2E-4D6C-B9D2-A222FF8BA332}" dt="2020-07-13T15:18:02.359" v="105" actId="20577"/>
          <ac:spMkLst>
            <pc:docMk/>
            <pc:sldMk cId="3942716097" sldId="1911"/>
            <ac:spMk id="188" creationId="{00000000-0000-0000-0000-000000000000}"/>
          </ac:spMkLst>
        </pc:spChg>
      </pc:sldChg>
    </pc:docChg>
  </pc:docChgLst>
  <pc:docChgLst>
    <pc:chgData name="Andres Vikat" userId="e1131412-8db7-43d7-8612-68d49dc688ce" providerId="ADAL" clId="{3FADE8D0-5014-40DA-9736-A6B4B4D161A5}"/>
    <pc:docChg chg="modSld">
      <pc:chgData name="Andres Vikat" userId="e1131412-8db7-43d7-8612-68d49dc688ce" providerId="ADAL" clId="{3FADE8D0-5014-40DA-9736-A6B4B4D161A5}" dt="2020-07-14T06:26:08.193" v="41" actId="1038"/>
      <pc:docMkLst>
        <pc:docMk/>
      </pc:docMkLst>
      <pc:sldChg chg="modSp">
        <pc:chgData name="Andres Vikat" userId="e1131412-8db7-43d7-8612-68d49dc688ce" providerId="ADAL" clId="{3FADE8D0-5014-40DA-9736-A6B4B4D161A5}" dt="2020-07-14T06:26:08.193" v="41" actId="1038"/>
        <pc:sldMkLst>
          <pc:docMk/>
          <pc:sldMk cId="1633252397" sldId="1912"/>
        </pc:sldMkLst>
        <pc:spChg chg="mod">
          <ac:chgData name="Andres Vikat" userId="e1131412-8db7-43d7-8612-68d49dc688ce" providerId="ADAL" clId="{3FADE8D0-5014-40DA-9736-A6B4B4D161A5}" dt="2020-07-08T16:17:46.087" v="0"/>
          <ac:spMkLst>
            <pc:docMk/>
            <pc:sldMk cId="1633252397" sldId="1912"/>
            <ac:spMk id="149" creationId="{35E9EF77-56C7-4D1E-9A73-D68C7A1496B2}"/>
          </ac:spMkLst>
        </pc:spChg>
        <pc:spChg chg="mod">
          <ac:chgData name="Andres Vikat" userId="e1131412-8db7-43d7-8612-68d49dc688ce" providerId="ADAL" clId="{3FADE8D0-5014-40DA-9736-A6B4B4D161A5}" dt="2020-07-08T16:18:51.448" v="26" actId="14100"/>
          <ac:spMkLst>
            <pc:docMk/>
            <pc:sldMk cId="1633252397" sldId="1912"/>
            <ac:spMk id="563" creationId="{79950213-423B-43EE-9EAE-59A9ED09C85F}"/>
          </ac:spMkLst>
        </pc:spChg>
        <pc:spChg chg="mod">
          <ac:chgData name="Andres Vikat" userId="e1131412-8db7-43d7-8612-68d49dc688ce" providerId="ADAL" clId="{3FADE8D0-5014-40DA-9736-A6B4B4D161A5}" dt="2020-07-14T06:26:08.193" v="41" actId="1038"/>
          <ac:spMkLst>
            <pc:docMk/>
            <pc:sldMk cId="1633252397" sldId="1912"/>
            <ac:spMk id="564" creationId="{C90A73EC-7E28-49B9-9CDA-288881B7AA4A}"/>
          </ac:spMkLst>
        </pc:spChg>
        <pc:spChg chg="mod">
          <ac:chgData name="Andres Vikat" userId="e1131412-8db7-43d7-8612-68d49dc688ce" providerId="ADAL" clId="{3FADE8D0-5014-40DA-9736-A6B4B4D161A5}" dt="2020-07-14T06:26:02.370" v="35" actId="1076"/>
          <ac:spMkLst>
            <pc:docMk/>
            <pc:sldMk cId="1633252397" sldId="1912"/>
            <ac:spMk id="566" creationId="{9B2F3FE1-C1E7-4251-9E70-169B4B9D2AC3}"/>
          </ac:spMkLst>
        </pc:spChg>
        <pc:grpChg chg="mod">
          <ac:chgData name="Andres Vikat" userId="e1131412-8db7-43d7-8612-68d49dc688ce" providerId="ADAL" clId="{3FADE8D0-5014-40DA-9736-A6B4B4D161A5}" dt="2020-07-14T06:25:52.310" v="34" actId="1076"/>
          <ac:grpSpMkLst>
            <pc:docMk/>
            <pc:sldMk cId="1633252397" sldId="1912"/>
            <ac:grpSpMk id="553" creationId="{9AC687FF-6B77-4A15-86FA-2301B64F743D}"/>
          </ac:grpSpMkLst>
        </pc:grpChg>
        <pc:picChg chg="mod">
          <ac:chgData name="Andres Vikat" userId="e1131412-8db7-43d7-8612-68d49dc688ce" providerId="ADAL" clId="{3FADE8D0-5014-40DA-9736-A6B4B4D161A5}" dt="2020-07-08T16:18:02.849" v="1" actId="1076"/>
          <ac:picMkLst>
            <pc:docMk/>
            <pc:sldMk cId="1633252397" sldId="1912"/>
            <ac:picMk id="179" creationId="{D5E8CF28-B8E8-482C-8E8B-D3DB31A66041}"/>
          </ac:picMkLst>
        </pc:picChg>
      </pc:sldChg>
    </pc:docChg>
  </pc:docChgLst>
  <pc:docChgLst>
    <pc:chgData name="Daniel Taccari" userId="S::daniel.taccari@un.org::0bbdc98c-474d-4632-8b3a-168f496646a1" providerId="AD" clId="Web-{41F83901-57B0-42E5-A30D-95838D59D4E1}"/>
    <pc:docChg chg="modSld">
      <pc:chgData name="Daniel Taccari" userId="S::daniel.taccari@un.org::0bbdc98c-474d-4632-8b3a-168f496646a1" providerId="AD" clId="Web-{41F83901-57B0-42E5-A30D-95838D59D4E1}" dt="2020-07-14T12:52:48.469" v="25" actId="20577"/>
      <pc:docMkLst>
        <pc:docMk/>
      </pc:docMkLst>
      <pc:sldChg chg="modSp">
        <pc:chgData name="Daniel Taccari" userId="S::daniel.taccari@un.org::0bbdc98c-474d-4632-8b3a-168f496646a1" providerId="AD" clId="Web-{41F83901-57B0-42E5-A30D-95838D59D4E1}" dt="2020-07-14T12:52:48.469" v="25" actId="20577"/>
        <pc:sldMkLst>
          <pc:docMk/>
          <pc:sldMk cId="1430737041" sldId="1910"/>
        </pc:sldMkLst>
        <pc:spChg chg="mod">
          <ac:chgData name="Daniel Taccari" userId="S::daniel.taccari@un.org::0bbdc98c-474d-4632-8b3a-168f496646a1" providerId="AD" clId="Web-{41F83901-57B0-42E5-A30D-95838D59D4E1}" dt="2020-07-14T12:52:48.469" v="25" actId="20577"/>
          <ac:spMkLst>
            <pc:docMk/>
            <pc:sldMk cId="1430737041" sldId="1910"/>
            <ac:spMk id="349" creationId="{C82C1984-76D5-4B3B-9280-49C90E339702}"/>
          </ac:spMkLst>
        </pc:spChg>
      </pc:sldChg>
    </pc:docChg>
  </pc:docChgLst>
  <pc:docChgLst>
    <pc:chgData name="Gemma Van Halderen" userId="S::gemma.vanhalderen@un.org::2c022c92-4ee3-40bc-8513-1f4a7b170d9a" providerId="AD" clId="Web-{FB3DD01E-02FE-4648-880B-734B42AE3A52}"/>
    <pc:docChg chg="modSld">
      <pc:chgData name="Gemma Van Halderen" userId="S::gemma.vanhalderen@un.org::2c022c92-4ee3-40bc-8513-1f4a7b170d9a" providerId="AD" clId="Web-{FB3DD01E-02FE-4648-880B-734B42AE3A52}" dt="2020-07-14T12:57:45.872" v="7" actId="20577"/>
      <pc:docMkLst>
        <pc:docMk/>
      </pc:docMkLst>
      <pc:sldChg chg="modSp">
        <pc:chgData name="Gemma Van Halderen" userId="S::gemma.vanhalderen@un.org::2c022c92-4ee3-40bc-8513-1f4a7b170d9a" providerId="AD" clId="Web-{FB3DD01E-02FE-4648-880B-734B42AE3A52}" dt="2020-07-14T12:57:45.872" v="6" actId="20577"/>
        <pc:sldMkLst>
          <pc:docMk/>
          <pc:sldMk cId="2900420169" sldId="1905"/>
        </pc:sldMkLst>
        <pc:spChg chg="mod">
          <ac:chgData name="Gemma Van Halderen" userId="S::gemma.vanhalderen@un.org::2c022c92-4ee3-40bc-8513-1f4a7b170d9a" providerId="AD" clId="Web-{FB3DD01E-02FE-4648-880B-734B42AE3A52}" dt="2020-07-14T12:57:45.872" v="6" actId="20577"/>
          <ac:spMkLst>
            <pc:docMk/>
            <pc:sldMk cId="2900420169" sldId="1905"/>
            <ac:spMk id="2" creationId="{CD1CD312-A2F1-407A-A472-EBDD1B6F6B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F76C5-2E13-4FF7-8821-A0687B2F91E2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F4FE-D43A-4479-8D5D-A5337155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F4FE-D43A-4479-8D5D-A5337155D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F4FE-D43A-4479-8D5D-A5337155D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5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F4FE-D43A-4479-8D5D-A5337155D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F4FE-D43A-4479-8D5D-A5337155D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F4FE-D43A-4479-8D5D-A5337155D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F4FE-D43A-4479-8D5D-A5337155D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5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F4FE-D43A-4479-8D5D-A5337155D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0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F4FE-D43A-4479-8D5D-A5337155D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618D-601E-419D-9E9B-2D4F36E24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EEF90-C1F5-40E9-8B8D-85E940DEA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B76EE-6FD7-41E0-85C2-4C282082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D5E8-0E14-46EE-981E-C245FB25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128E6-339A-4155-BCC9-9C72DFF2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9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A54F-7EB6-4129-A968-81E5D7D3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4ADD7-0931-4984-A148-8DFC52AA8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163CD-6117-4688-B036-5D7619AC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AC1ED-391C-4B09-8E55-127C8760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4E4AC-89B7-4209-A942-A3529C89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55C4D-94EC-4503-8B0E-2239C8F46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9C103-265A-47F9-BE9F-7F61499D4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2B1F2-3F00-45C6-BC46-0ECE5D4C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AF0E-3E4D-4DC8-A301-51396B4D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99C79-DF5D-484C-B52E-43D4C87D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0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466391-7D7B-7B4B-9CD5-2C62BE78547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7333" y="594784"/>
            <a:ext cx="9753600" cy="903816"/>
          </a:xfrm>
          <a:prstGeom prst="rect">
            <a:avLst/>
          </a:prstGeom>
          <a:noFill/>
        </p:spPr>
        <p:txBody>
          <a:bodyPr/>
          <a:lstStyle>
            <a:lvl1pPr>
              <a:defRPr sz="53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32B2AE-CF15-2345-A475-02606A27C2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7333" y="1498603"/>
            <a:ext cx="9753600" cy="4287471"/>
          </a:xfrm>
          <a:prstGeom prst="rect">
            <a:avLst/>
          </a:prstGeom>
          <a:noFill/>
        </p:spPr>
        <p:txBody>
          <a:bodyPr/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Content/Text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73D2A3-FD01-424E-ABC5-F43FD490E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272" y="577354"/>
            <a:ext cx="2224529" cy="39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3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A3E8-6D2C-407A-A10A-E57D7337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BC5B-EB92-4D34-8597-7A2F46AF9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E372B-2207-43C7-BA07-A8993A2C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53D47-4E9C-4F94-9F15-BF4493B5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319B-5DF7-40B7-87CB-7B8BC024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78F6-6D95-439B-B615-05946ED3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87A98-1A35-47B9-B75E-D8C87BC10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6D336-DC6C-48F5-9AE8-BF37310D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62AAB-0128-4574-953B-37CD9A16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23993-3586-4473-82B7-3AA5A268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7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22AA-7A86-4062-B853-FC360A1C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9C17-AFC3-47E5-BC7B-157899783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E2089-1024-4A11-82F7-2176F121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E6AE7-CF91-48F6-992B-8A9AE41C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640CB-58F6-4641-B63F-549DF3A3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9809A-2045-49F6-9C8C-1C13E1F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6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B665-A9FE-4178-AB48-9AA1F8C2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BB4BE-65A2-48C2-BD81-8709F7D7C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C4FC9-9DB7-4F8E-9E06-4E147ED96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19656-C488-47CC-8D10-967B91B41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E9611-1D99-4F5E-BA50-F35BF28AF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0AC074-568E-4BD1-B601-08FEED96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9C3D4-4C18-44C4-AC5C-F5965573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93874-48BC-435D-8499-B56E01AE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309C-B4AD-4327-8604-70315703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331B7-5DBE-435E-B979-1B222343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A1D08-AA3E-4805-B937-8C7DB042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BA8E6-E7BA-4610-8884-A9730FC7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40E1A-492F-4D86-B516-802DDCFF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732EA-044F-430C-A927-48664A44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89149-88DF-4165-87EB-670A1B90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7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3A1D-610A-4B1D-B4B8-E0C108DC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F3667-0E03-4709-8781-1A931E2D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AA121-2E3E-4D5E-B87B-D38F4BCB1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A7A7F-E040-491A-A8B4-CC63C16E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19515-3D26-462E-8758-0341D195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0C43F-2F35-4A2B-9FB0-EE7A9D4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3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03FC-627A-4C29-8391-81CF8350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5B156-452B-4C23-9ADF-F2E33545E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945BD-F5C3-402E-8D2F-AA0FB44EE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4FC3C-DA9D-4616-BDFB-F92D292D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4A533-1337-4F90-B295-4B060560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120C9-913F-4E1B-ACF0-C1E46F07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7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FAAA8-8333-4254-BC61-EA17624F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8361A-C074-47FB-9EF2-5A60A3E9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745E-EB0A-468A-9610-BAC567068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DB43-5FA7-43DD-A1F6-537BEC6A6DD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0736A-EA1D-4F77-BDDC-3326199A2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D0C63-B5CD-4426-A9C7-AFCA69519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92AC-3D1E-4752-97D4-7C26F66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emf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69153-88F6-43D1-9AA8-E92934EC3F67}"/>
              </a:ext>
            </a:extLst>
          </p:cNvPr>
          <p:cNvSpPr/>
          <p:nvPr/>
        </p:nvSpPr>
        <p:spPr>
          <a:xfrm>
            <a:off x="0" y="0"/>
            <a:ext cx="1219908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88FE2-5EE3-47DA-900E-103BEAC7E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08" y="217974"/>
            <a:ext cx="12199086" cy="155660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Agenda for Sustainable Development</a:t>
            </a:r>
            <a:r>
              <a:rPr lang="en-US" sz="5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24179-E42C-47ED-A14F-1AFF2321E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73" y="5007693"/>
            <a:ext cx="2600715" cy="513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B0F0"/>
                </a:solidFill>
                <a:latin typeface="Arial"/>
                <a:cs typeface="Arial"/>
              </a:rPr>
              <a:t>15 July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50BF0-0B5D-4F6F-A0C5-BAB803EAE25B}"/>
              </a:ext>
            </a:extLst>
          </p:cNvPr>
          <p:cNvSpPr txBox="1"/>
          <p:nvPr/>
        </p:nvSpPr>
        <p:spPr>
          <a:xfrm>
            <a:off x="417675" y="965417"/>
            <a:ext cx="536558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Messages from the regions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71" name="Graphic 10370">
            <a:extLst>
              <a:ext uri="{FF2B5EF4-FFF2-40B4-BE49-F238E27FC236}">
                <a16:creationId xmlns:a16="http://schemas.microsoft.com/office/drawing/2014/main" id="{369BA8BD-2E56-4CE6-866E-E13C0A5EF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6512" y="3229543"/>
            <a:ext cx="8875933" cy="32039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D4D9AC-320D-4CE8-8793-D6D6F1ADE5AC}"/>
              </a:ext>
            </a:extLst>
          </p:cNvPr>
          <p:cNvGrpSpPr/>
          <p:nvPr/>
        </p:nvGrpSpPr>
        <p:grpSpPr>
          <a:xfrm>
            <a:off x="3852741" y="1276221"/>
            <a:ext cx="7943623" cy="4704721"/>
            <a:chOff x="3860013" y="1676489"/>
            <a:chExt cx="7943623" cy="4704721"/>
          </a:xfrm>
        </p:grpSpPr>
        <p:grpSp>
          <p:nvGrpSpPr>
            <p:cNvPr id="10384" name="Group 10383">
              <a:extLst>
                <a:ext uri="{FF2B5EF4-FFF2-40B4-BE49-F238E27FC236}">
                  <a16:creationId xmlns:a16="http://schemas.microsoft.com/office/drawing/2014/main" id="{ED59C268-5018-4701-BA19-022F2F3B7775}"/>
                </a:ext>
              </a:extLst>
            </p:cNvPr>
            <p:cNvGrpSpPr/>
            <p:nvPr/>
          </p:nvGrpSpPr>
          <p:grpSpPr>
            <a:xfrm>
              <a:off x="6967188" y="1676489"/>
              <a:ext cx="3783217" cy="2369342"/>
              <a:chOff x="6935360" y="1525149"/>
              <a:chExt cx="4635241" cy="2902945"/>
            </a:xfrm>
          </p:grpSpPr>
          <p:pic>
            <p:nvPicPr>
              <p:cNvPr id="10381" name="Graphic 10380">
                <a:extLst>
                  <a:ext uri="{FF2B5EF4-FFF2-40B4-BE49-F238E27FC236}">
                    <a16:creationId xmlns:a16="http://schemas.microsoft.com/office/drawing/2014/main" id="{BC59A3C5-00E7-4C13-9B0A-801F4EBEF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35360" y="1525149"/>
                <a:ext cx="4484013" cy="2902945"/>
              </a:xfrm>
              <a:prstGeom prst="rect">
                <a:avLst/>
              </a:prstGeom>
            </p:spPr>
          </p:pic>
          <p:sp>
            <p:nvSpPr>
              <p:cNvPr id="10383" name="TextBox 10382">
                <a:extLst>
                  <a:ext uri="{FF2B5EF4-FFF2-40B4-BE49-F238E27FC236}">
                    <a16:creationId xmlns:a16="http://schemas.microsoft.com/office/drawing/2014/main" id="{880DF1CA-E5BA-4F92-9CEF-BC6CF0ED2970}"/>
                  </a:ext>
                </a:extLst>
              </p:cNvPr>
              <p:cNvSpPr txBox="1"/>
              <p:nvPr/>
            </p:nvSpPr>
            <p:spPr>
              <a:xfrm>
                <a:off x="10235438" y="2689374"/>
                <a:ext cx="1335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1">
                        <a:lumMod val="50000"/>
                      </a:schemeClr>
                    </a:solidFill>
                    <a:latin typeface="BoonTook Mon Ultra" panose="02010105050000000000" pitchFamily="50" charset="-34"/>
                    <a:ea typeface="BoonTook Mon Ultra" panose="02010105050000000000" pitchFamily="50" charset="-34"/>
                    <a:cs typeface="BoonTook Mon Ultra" panose="02010105050000000000" pitchFamily="50" charset="-34"/>
                  </a:rPr>
                  <a:t>DATA </a:t>
                </a:r>
              </a:p>
            </p:txBody>
          </p:sp>
        </p:grpSp>
        <p:grpSp>
          <p:nvGrpSpPr>
            <p:cNvPr id="10382" name="Group 10381">
              <a:extLst>
                <a:ext uri="{FF2B5EF4-FFF2-40B4-BE49-F238E27FC236}">
                  <a16:creationId xmlns:a16="http://schemas.microsoft.com/office/drawing/2014/main" id="{8684F5E3-0E89-4CEF-861C-364E0CEB5618}"/>
                </a:ext>
              </a:extLst>
            </p:cNvPr>
            <p:cNvGrpSpPr/>
            <p:nvPr/>
          </p:nvGrpSpPr>
          <p:grpSpPr>
            <a:xfrm>
              <a:off x="3860013" y="2545030"/>
              <a:ext cx="6334511" cy="3836180"/>
              <a:chOff x="2269416" y="2724323"/>
              <a:chExt cx="5599838" cy="3391261"/>
            </a:xfrm>
          </p:grpSpPr>
          <p:pic>
            <p:nvPicPr>
              <p:cNvPr id="10379" name="Picture 10378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62248DF9-B11C-4AEE-A74B-EA18F86DB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416" y="2724323"/>
                <a:ext cx="4438101" cy="3137540"/>
              </a:xfrm>
              <a:prstGeom prst="rect">
                <a:avLst/>
              </a:prstGeom>
            </p:spPr>
          </p:pic>
          <p:sp>
            <p:nvSpPr>
              <p:cNvPr id="10380" name="TextBox 10379">
                <a:extLst>
                  <a:ext uri="{FF2B5EF4-FFF2-40B4-BE49-F238E27FC236}">
                    <a16:creationId xmlns:a16="http://schemas.microsoft.com/office/drawing/2014/main" id="{9F23F1F9-6B0A-498E-9EEA-05850424E89A}"/>
                  </a:ext>
                </a:extLst>
              </p:cNvPr>
              <p:cNvSpPr txBox="1"/>
              <p:nvPr/>
            </p:nvSpPr>
            <p:spPr>
              <a:xfrm>
                <a:off x="3719069" y="5715474"/>
                <a:ext cx="41501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1">
                        <a:lumMod val="50000"/>
                      </a:schemeClr>
                    </a:solidFill>
                    <a:latin typeface="BoonTook Mon Ultra" panose="02010105050000000000" pitchFamily="50" charset="-34"/>
                    <a:ea typeface="BoonTook Mon Ultra" panose="02010105050000000000" pitchFamily="50" charset="-34"/>
                    <a:cs typeface="BoonTook Mon Ultra" panose="02010105050000000000" pitchFamily="50" charset="-34"/>
                  </a:rPr>
                  <a:t>PROGRESS</a:t>
                </a:r>
              </a:p>
            </p:txBody>
          </p:sp>
        </p:grpSp>
        <p:grpSp>
          <p:nvGrpSpPr>
            <p:cNvPr id="10390" name="Group 10389">
              <a:extLst>
                <a:ext uri="{FF2B5EF4-FFF2-40B4-BE49-F238E27FC236}">
                  <a16:creationId xmlns:a16="http://schemas.microsoft.com/office/drawing/2014/main" id="{D4E82F1F-3CAC-4888-956E-4CA06A9131C2}"/>
                </a:ext>
              </a:extLst>
            </p:cNvPr>
            <p:cNvGrpSpPr/>
            <p:nvPr/>
          </p:nvGrpSpPr>
          <p:grpSpPr>
            <a:xfrm>
              <a:off x="8708002" y="3649973"/>
              <a:ext cx="3095634" cy="2294867"/>
              <a:chOff x="8178738" y="3860607"/>
              <a:chExt cx="3208393" cy="2378458"/>
            </a:xfrm>
          </p:grpSpPr>
          <p:pic>
            <p:nvPicPr>
              <p:cNvPr id="10388" name="Picture 10387" descr="A picture containing sign, clock, game&#10;&#10;Description automatically generated">
                <a:extLst>
                  <a:ext uri="{FF2B5EF4-FFF2-40B4-BE49-F238E27FC236}">
                    <a16:creationId xmlns:a16="http://schemas.microsoft.com/office/drawing/2014/main" id="{B5DCA648-23A7-4CF4-99AC-BD3D70D5E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8738" y="3860607"/>
                <a:ext cx="3208393" cy="2054773"/>
              </a:xfrm>
              <a:prstGeom prst="rect">
                <a:avLst/>
              </a:prstGeom>
            </p:spPr>
          </p:pic>
          <p:sp>
            <p:nvSpPr>
              <p:cNvPr id="10389" name="TextBox 10388">
                <a:extLst>
                  <a:ext uri="{FF2B5EF4-FFF2-40B4-BE49-F238E27FC236}">
                    <a16:creationId xmlns:a16="http://schemas.microsoft.com/office/drawing/2014/main" id="{DB7E05DD-D28E-48E6-B3B6-49C49CFEA919}"/>
                  </a:ext>
                </a:extLst>
              </p:cNvPr>
              <p:cNvSpPr txBox="1"/>
              <p:nvPr/>
            </p:nvSpPr>
            <p:spPr>
              <a:xfrm>
                <a:off x="8909750" y="5838955"/>
                <a:ext cx="21989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1">
                        <a:lumMod val="50000"/>
                      </a:schemeClr>
                    </a:solidFill>
                    <a:latin typeface="BoonTook Mon Ultra" panose="02010105050000000000" pitchFamily="50" charset="-34"/>
                    <a:ea typeface="BoonTook Mon Ultra" panose="02010105050000000000" pitchFamily="50" charset="-34"/>
                    <a:cs typeface="BoonTook Mon Ultra" panose="02010105050000000000" pitchFamily="50" charset="-34"/>
                  </a:rPr>
                  <a:t>ASSESSMENT</a:t>
                </a:r>
              </a:p>
            </p:txBody>
          </p:sp>
        </p:grp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45B0949F-BA76-4D93-A634-FA7D6F6FF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28815" y="6196559"/>
            <a:ext cx="2096119" cy="557077"/>
          </a:xfrm>
          <a:prstGeom prst="rect">
            <a:avLst/>
          </a:prstGeom>
        </p:spPr>
      </p:pic>
      <p:pic>
        <p:nvPicPr>
          <p:cNvPr id="23" name="Picture 22" descr="A picture containing ball, clock, drawing&#10;&#10;Description automatically generated">
            <a:extLst>
              <a:ext uri="{FF2B5EF4-FFF2-40B4-BE49-F238E27FC236}">
                <a16:creationId xmlns:a16="http://schemas.microsoft.com/office/drawing/2014/main" id="{263D7C9B-C675-49C0-B57C-8758618EDA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" y="5754640"/>
            <a:ext cx="957857" cy="1077947"/>
          </a:xfrm>
          <a:prstGeom prst="rect">
            <a:avLst/>
          </a:prstGeom>
        </p:spPr>
      </p:pic>
      <p:pic>
        <p:nvPicPr>
          <p:cNvPr id="7" name="Picture 2" descr="Image result for unece logo">
            <a:extLst>
              <a:ext uri="{FF2B5EF4-FFF2-40B4-BE49-F238E27FC236}">
                <a16:creationId xmlns:a16="http://schemas.microsoft.com/office/drawing/2014/main" id="{B7289EEE-654F-4444-9DE7-E716D9B9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33" y="5975804"/>
            <a:ext cx="1448052" cy="8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517452-CA4A-469A-BBFD-DE78CD29C0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6267" y="6065696"/>
            <a:ext cx="4262118" cy="60954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D4EEF92-D80D-4B89-9653-53EDB9EB82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38" y="5975805"/>
            <a:ext cx="2657378" cy="8534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DBC08F0-F5AD-4251-B4AE-30F25CA4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09" y="1917664"/>
            <a:ext cx="3067299" cy="6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2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730A330-6573-4E3A-B23C-88D678FAC8AF}"/>
              </a:ext>
            </a:extLst>
          </p:cNvPr>
          <p:cNvSpPr/>
          <p:nvPr/>
        </p:nvSpPr>
        <p:spPr>
          <a:xfrm>
            <a:off x="2004277" y="5341795"/>
            <a:ext cx="6828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1000"/>
            </a:pPr>
            <a:r>
              <a:rPr lang="en-GB" sz="2400" dirty="0">
                <a:solidFill>
                  <a:schemeClr val="bg1"/>
                </a:solidFill>
              </a:rPr>
              <a:t>Contributes to the global methodological developments; DESA, ECA and UNIDO, …</a:t>
            </a: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088A2090-B39F-4545-A925-F1C7DA555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38" y="1334249"/>
            <a:ext cx="161948" cy="4477375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00F7EB01-5D3D-41DA-A8F3-A9BD87B1F430}"/>
              </a:ext>
            </a:extLst>
          </p:cNvPr>
          <p:cNvSpPr txBox="1">
            <a:spLocks/>
          </p:cNvSpPr>
          <p:nvPr/>
        </p:nvSpPr>
        <p:spPr>
          <a:xfrm>
            <a:off x="245747" y="481525"/>
            <a:ext cx="11700505" cy="7924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from the regions</a:t>
            </a:r>
          </a:p>
        </p:txBody>
      </p:sp>
      <p:pic>
        <p:nvPicPr>
          <p:cNvPr id="203" name="Graphic 202">
            <a:extLst>
              <a:ext uri="{FF2B5EF4-FFF2-40B4-BE49-F238E27FC236}">
                <a16:creationId xmlns:a16="http://schemas.microsoft.com/office/drawing/2014/main" id="{5FB7B893-C051-40CD-AB33-556AA197A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0" y="6706541"/>
            <a:ext cx="12192000" cy="1516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CD312-A2F1-407A-A472-EBDD1B6F6BFC}"/>
              </a:ext>
            </a:extLst>
          </p:cNvPr>
          <p:cNvSpPr txBox="1"/>
          <p:nvPr/>
        </p:nvSpPr>
        <p:spPr>
          <a:xfrm>
            <a:off x="461226" y="1445248"/>
            <a:ext cx="11269546" cy="4924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The five Regional Commissions are taking a </a:t>
            </a:r>
            <a:r>
              <a:rPr lang="en-US" sz="2400" b="1" dirty="0">
                <a:solidFill>
                  <a:schemeClr val="accent1"/>
                </a:solidFill>
              </a:rPr>
              <a:t>data-driven approach </a:t>
            </a:r>
            <a:r>
              <a:rPr lang="en-US" sz="2400" dirty="0">
                <a:solidFill>
                  <a:schemeClr val="accent1"/>
                </a:solidFill>
              </a:rPr>
              <a:t>to understand “</a:t>
            </a:r>
            <a:r>
              <a:rPr lang="en-US" sz="2400" i="1" dirty="0">
                <a:solidFill>
                  <a:schemeClr val="accent1"/>
                </a:solidFill>
              </a:rPr>
              <a:t>are we on track to achieve the ambitions of the 2030 Agenda for Sustainable Development</a:t>
            </a:r>
            <a:r>
              <a:rPr lang="en-US" sz="2400" dirty="0">
                <a:solidFill>
                  <a:schemeClr val="accent1"/>
                </a:solidFill>
              </a:rPr>
              <a:t>”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Today’s results are part of our </a:t>
            </a:r>
            <a:r>
              <a:rPr lang="en-US" sz="2400" b="1" dirty="0">
                <a:solidFill>
                  <a:schemeClr val="accent1"/>
                </a:solidFill>
              </a:rPr>
              <a:t>ongoing work</a:t>
            </a:r>
            <a:r>
              <a:rPr lang="en-US" sz="2400" dirty="0">
                <a:solidFill>
                  <a:schemeClr val="accent1"/>
                </a:solidFill>
              </a:rPr>
              <a:t>, across all five regions, to provide a traffic light status of progress towards the 2030 Agenda.  Data is pre-COVID and comes from DESA’s global SDG database 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The results show progress is </a:t>
            </a:r>
            <a:r>
              <a:rPr lang="en-US" sz="2400" b="1" dirty="0">
                <a:solidFill>
                  <a:schemeClr val="accent1"/>
                </a:solidFill>
              </a:rPr>
              <a:t>insufficient</a:t>
            </a:r>
            <a:r>
              <a:rPr lang="en-US" sz="2400" dirty="0">
                <a:solidFill>
                  <a:schemeClr val="accent1"/>
                </a:solidFill>
              </a:rPr>
              <a:t> to meet the ambitious 2030 Agenda and data gaps affect our ability to measure progress.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CoVID-19</a:t>
            </a:r>
            <a:r>
              <a:rPr lang="en-US" sz="2400" dirty="0">
                <a:solidFill>
                  <a:schemeClr val="accent1"/>
                </a:solidFill>
              </a:rPr>
              <a:t> is adding new challenges and complexity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The UN system is </a:t>
            </a:r>
            <a:r>
              <a:rPr lang="en-US" sz="2400" b="1" dirty="0">
                <a:solidFill>
                  <a:schemeClr val="accent1"/>
                </a:solidFill>
              </a:rPr>
              <a:t>ready to help</a:t>
            </a:r>
            <a:r>
              <a:rPr lang="en-US" sz="2400" dirty="0">
                <a:solidFill>
                  <a:schemeClr val="accent1"/>
                </a:solidFill>
              </a:rPr>
              <a:t> you.  To reach the ambitions of the 2030 Agenda and build back better from CoVID-19.   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47FF56-C58D-498F-8E32-D7390CCDFC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7"/>
          <a:stretch/>
        </p:blipFill>
        <p:spPr>
          <a:xfrm>
            <a:off x="10250905" y="0"/>
            <a:ext cx="183574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2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raphic 202">
            <a:extLst>
              <a:ext uri="{FF2B5EF4-FFF2-40B4-BE49-F238E27FC236}">
                <a16:creationId xmlns:a16="http://schemas.microsoft.com/office/drawing/2014/main" id="{5FB7B893-C051-40CD-AB33-556AA197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0" y="6706541"/>
            <a:ext cx="12192000" cy="151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819" y="5671224"/>
            <a:ext cx="1911520" cy="1186458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114904" y="5232418"/>
            <a:ext cx="7056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7735423" y="5939028"/>
            <a:ext cx="2176164" cy="276999"/>
            <a:chOff x="9606967" y="6167993"/>
            <a:chExt cx="2176164" cy="276999"/>
          </a:xfrm>
        </p:grpSpPr>
        <p:sp>
          <p:nvSpPr>
            <p:cNvPr id="141" name="TextBox 140"/>
            <p:cNvSpPr txBox="1"/>
            <p:nvPr/>
          </p:nvSpPr>
          <p:spPr>
            <a:xfrm>
              <a:off x="9896711" y="6167993"/>
              <a:ext cx="1886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Evidence strength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9606967" y="6250637"/>
              <a:ext cx="191043" cy="109728"/>
              <a:chOff x="6649868" y="1388972"/>
              <a:chExt cx="191043" cy="109728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6795192" y="1388972"/>
                <a:ext cx="45719" cy="1097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721926" y="1424179"/>
                <a:ext cx="45719" cy="7315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649868" y="1452063"/>
                <a:ext cx="45719" cy="457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DF94072-8D04-4E88-B9B5-84404A5A4121}"/>
              </a:ext>
            </a:extLst>
          </p:cNvPr>
          <p:cNvGrpSpPr/>
          <p:nvPr/>
        </p:nvGrpSpPr>
        <p:grpSpPr>
          <a:xfrm>
            <a:off x="365042" y="859907"/>
            <a:ext cx="8493074" cy="5416067"/>
            <a:chOff x="340049" y="1094370"/>
            <a:chExt cx="8493074" cy="541606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30A330-6573-4E3A-B23C-88D678FAC8AF}"/>
                </a:ext>
              </a:extLst>
            </p:cNvPr>
            <p:cNvSpPr/>
            <p:nvPr/>
          </p:nvSpPr>
          <p:spPr>
            <a:xfrm>
              <a:off x="2004277" y="5341795"/>
              <a:ext cx="68288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SzPct val="111000"/>
              </a:pPr>
              <a:r>
                <a:rPr lang="en-GB" sz="2400">
                  <a:solidFill>
                    <a:schemeClr val="bg1"/>
                  </a:solidFill>
                </a:rPr>
                <a:t>Contributes to the global methodological developments; DESA, ECA and UNIDO, …</a:t>
              </a:r>
            </a:p>
          </p:txBody>
        </p:sp>
        <p:pic>
          <p:nvPicPr>
            <p:cNvPr id="82" name="Picture 81" descr="A close up of a logo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612" y="1334249"/>
              <a:ext cx="161948" cy="4477375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795658" y="1638717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95658" y="1900735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95658" y="2155430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95658" y="2410125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95658" y="2659210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95658" y="2905554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95658" y="3167572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95658" y="3419088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95658" y="3663703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95658" y="3932914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95658" y="4188743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95658" y="4424784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5658" y="4696909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95658" y="4953066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95658" y="5191989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5658" y="5461018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95658" y="5697351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3068738" y="1478109"/>
              <a:ext cx="0" cy="4480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795658" y="1479200"/>
              <a:ext cx="3607200" cy="87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795658" y="1479200"/>
              <a:ext cx="0" cy="731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cxnSpLocks/>
            </p:cNvCxnSpPr>
            <p:nvPr/>
          </p:nvCxnSpPr>
          <p:spPr>
            <a:xfrm>
              <a:off x="4395658" y="1485423"/>
              <a:ext cx="0" cy="9144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479461" y="1094370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772149" y="1101648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24113" y="1115601"/>
              <a:ext cx="1454571" cy="29238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3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TARGET 2030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95658" y="5191989"/>
              <a:ext cx="132840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95658" y="1638717"/>
              <a:ext cx="306000" cy="147600"/>
            </a:xfrm>
            <a:prstGeom prst="rect">
              <a:avLst/>
            </a:prstGeom>
            <a:solidFill>
              <a:srgbClr val="FCC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95658" y="1900735"/>
              <a:ext cx="107280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95658" y="2155430"/>
              <a:ext cx="118800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95657" y="2410125"/>
              <a:ext cx="127080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95658" y="2659210"/>
              <a:ext cx="9720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C0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95657" y="3167572"/>
              <a:ext cx="59760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95657" y="3663703"/>
              <a:ext cx="583200" cy="14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95657" y="5697351"/>
              <a:ext cx="117720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5657" y="3932914"/>
              <a:ext cx="18864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00B05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95658" y="3419088"/>
              <a:ext cx="896400" cy="147600"/>
            </a:xfrm>
            <a:prstGeom prst="rect">
              <a:avLst/>
            </a:prstGeom>
            <a:solidFill>
              <a:srgbClr val="FCC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95658" y="2905554"/>
              <a:ext cx="171720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95657" y="4188743"/>
              <a:ext cx="12888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C0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94632" y="4424784"/>
              <a:ext cx="4356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C0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02058" y="4696909"/>
              <a:ext cx="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0555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95658" y="4953066"/>
              <a:ext cx="36000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00B05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40049" y="6178786"/>
              <a:ext cx="7452211" cy="331651"/>
              <a:chOff x="1706878" y="6164425"/>
              <a:chExt cx="7452211" cy="331651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1707387" y="6164425"/>
                <a:ext cx="7451702" cy="331651"/>
                <a:chOff x="1652370" y="6163080"/>
                <a:chExt cx="7451702" cy="331651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5124580" y="6186954"/>
                  <a:ext cx="2105854" cy="307777"/>
                  <a:chOff x="1865004" y="5974421"/>
                  <a:chExt cx="2105854" cy="307777"/>
                </a:xfrm>
              </p:grpSpPr>
              <p:sp>
                <p:nvSpPr>
                  <p:cNvPr id="138" name="Rectangle 137"/>
                  <p:cNvSpPr/>
                  <p:nvPr/>
                </p:nvSpPr>
                <p:spPr>
                  <a:xfrm>
                    <a:off x="1865004" y="6057895"/>
                    <a:ext cx="146304" cy="143746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2084438" y="5974421"/>
                    <a:ext cx="18864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Regression</a:t>
                    </a:r>
                    <a:endParaRPr lang="en-US" sz="1400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1652370" y="6172032"/>
                  <a:ext cx="2103106" cy="307777"/>
                  <a:chOff x="2505371" y="6319650"/>
                  <a:chExt cx="2103106" cy="307777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2505371" y="6422155"/>
                    <a:ext cx="139921" cy="143746"/>
                  </a:xfrm>
                  <a:prstGeom prst="rect">
                    <a:avLst/>
                  </a:prstGeom>
                  <a:solidFill>
                    <a:srgbClr val="00A8E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2722057" y="6319650"/>
                    <a:ext cx="18864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Good Progress</a:t>
                    </a:r>
                  </a:p>
                </p:txBody>
              </p: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3293128" y="6174762"/>
                  <a:ext cx="2204395" cy="307777"/>
                  <a:chOff x="8086885" y="6228652"/>
                  <a:chExt cx="2204395" cy="307777"/>
                </a:xfrm>
              </p:grpSpPr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8404860" y="6228652"/>
                    <a:ext cx="18864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Slow/Stagnant</a:t>
                    </a:r>
                    <a:endParaRPr lang="en-US" sz="1400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8086885" y="6331941"/>
                    <a:ext cx="146304" cy="143746"/>
                  </a:xfrm>
                  <a:prstGeom prst="rect">
                    <a:avLst/>
                  </a:prstGeom>
                  <a:solidFill>
                    <a:srgbClr val="F4AD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6732458" y="6163080"/>
                  <a:ext cx="2371614" cy="307777"/>
                  <a:chOff x="6732458" y="6228915"/>
                  <a:chExt cx="2371614" cy="307777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6732458" y="6325697"/>
                    <a:ext cx="135450" cy="143746"/>
                  </a:xfrm>
                  <a:prstGeom prst="rect">
                    <a:avLst/>
                  </a:prstGeom>
                  <a:pattFill prst="wdUpDiag">
                    <a:fgClr>
                      <a:schemeClr val="bg1"/>
                    </a:fgClr>
                    <a:bgClr>
                      <a:schemeClr val="accent4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6997215" y="6322139"/>
                    <a:ext cx="135450" cy="142067"/>
                  </a:xfrm>
                  <a:prstGeom prst="rect">
                    <a:avLst/>
                  </a:prstGeom>
                  <a:pattFill prst="wdUpDiag">
                    <a:fgClr>
                      <a:schemeClr val="bg1"/>
                    </a:fgClr>
                    <a:bgClr>
                      <a:srgbClr val="F05559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7217652" y="6228915"/>
                    <a:ext cx="18864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Insufficient data</a:t>
                    </a:r>
                  </a:p>
                </p:txBody>
              </p:sp>
            </p:grpSp>
          </p:grpSp>
          <p:sp>
            <p:nvSpPr>
              <p:cNvPr id="126" name="Rectangle 125"/>
              <p:cNvSpPr/>
              <p:nvPr/>
            </p:nvSpPr>
            <p:spPr>
              <a:xfrm>
                <a:off x="1706878" y="6269841"/>
                <a:ext cx="144486" cy="15168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Rectangle 145"/>
            <p:cNvSpPr/>
            <p:nvPr/>
          </p:nvSpPr>
          <p:spPr>
            <a:xfrm flipV="1">
              <a:off x="5200886" y="6270270"/>
              <a:ext cx="135450" cy="159585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00B05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7"/>
            <a:srcRect r="83854"/>
            <a:stretch/>
          </p:blipFill>
          <p:spPr>
            <a:xfrm>
              <a:off x="4450002" y="1579694"/>
              <a:ext cx="466223" cy="4309837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>
            <a:xfrm>
              <a:off x="4948507" y="1520676"/>
              <a:ext cx="1494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No poverty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949695" y="1783440"/>
              <a:ext cx="1494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Zero Hunger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948506" y="2060409"/>
              <a:ext cx="277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Good health and well-being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948506" y="2318328"/>
              <a:ext cx="277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Quality education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958031" y="2573806"/>
              <a:ext cx="277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Gender equality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958031" y="2821703"/>
              <a:ext cx="277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Clean water and sanitation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958031" y="3085530"/>
              <a:ext cx="277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Affordable and clean energy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958031" y="3340492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Decent work and economic growth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58031" y="3588854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Industry, innovation and infrastructure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948506" y="3847851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Reduced inequalities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958031" y="4101703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 Sustainable cities and communities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958031" y="4358546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 Responsible consumption and production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969958" y="4626896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 Climate action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969958" y="4874214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 Life below water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969958" y="5122459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 Life on land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967556" y="5380171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 Peace, justice and strong institutions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967556" y="5632784"/>
              <a:ext cx="3557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 Partnerships for the Goals</a:t>
              </a:r>
            </a:p>
          </p:txBody>
        </p:sp>
      </p:grpSp>
      <p:sp>
        <p:nvSpPr>
          <p:cNvPr id="188" name="Title 1"/>
          <p:cNvSpPr txBox="1">
            <a:spLocks/>
          </p:cNvSpPr>
          <p:nvPr/>
        </p:nvSpPr>
        <p:spPr>
          <a:xfrm>
            <a:off x="129842" y="246098"/>
            <a:ext cx="11700505" cy="7924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Africa on track?</a:t>
            </a:r>
            <a:endParaRPr lang="en-US" sz="36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7">
            <a:extLst>
              <a:ext uri="{FF2B5EF4-FFF2-40B4-BE49-F238E27FC236}">
                <a16:creationId xmlns:a16="http://schemas.microsoft.com/office/drawing/2014/main" id="{35E9EF77-56C7-4D1E-9A73-D68C7A1496B2}"/>
              </a:ext>
            </a:extLst>
          </p:cNvPr>
          <p:cNvSpPr txBox="1"/>
          <p:nvPr/>
        </p:nvSpPr>
        <p:spPr>
          <a:xfrm>
            <a:off x="8219440" y="1811375"/>
            <a:ext cx="3792638" cy="34009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Africa is on track on one Goal (SDG14) and made relatively good progress on Goal 10.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Africa cannot achieve any of the other Goals with current pace.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Africa is not moving in the right direction on Goal 16.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Overall data availability is weak for many Goals (Goals 5, 10, 11, 12, 13, 14, 16)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0E803852-2293-431E-9ADB-9D0A4600F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0393" y="106007"/>
            <a:ext cx="2174040" cy="158743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50" name="Picture 2">
            <a:extLst>
              <a:ext uri="{FF2B5EF4-FFF2-40B4-BE49-F238E27FC236}">
                <a16:creationId xmlns:a16="http://schemas.microsoft.com/office/drawing/2014/main" id="{E1DA0C49-F673-4ABF-A128-6D5EC7E9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07" y="5318324"/>
            <a:ext cx="1451471" cy="2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71C3AC60-3798-4EF0-8B68-DCEAF6710109}"/>
              </a:ext>
            </a:extLst>
          </p:cNvPr>
          <p:cNvSpPr txBox="1"/>
          <p:nvPr/>
        </p:nvSpPr>
        <p:spPr>
          <a:xfrm>
            <a:off x="6266043" y="6386582"/>
            <a:ext cx="452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Based on data from the UN Global SDG Database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5807A9-AB86-4C7B-A1CD-26768479A0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1244" b="230"/>
          <a:stretch/>
        </p:blipFill>
        <p:spPr>
          <a:xfrm>
            <a:off x="110967" y="5936106"/>
            <a:ext cx="9642978" cy="4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F81C79-61C6-41B3-9532-9D105DBF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34" y="1291535"/>
            <a:ext cx="9642978" cy="5243953"/>
          </a:xfrm>
          <a:prstGeom prst="rect">
            <a:avLst/>
          </a:prstGeom>
        </p:spPr>
      </p:pic>
      <p:sp>
        <p:nvSpPr>
          <p:cNvPr id="188" name="Title 1"/>
          <p:cNvSpPr txBox="1">
            <a:spLocks/>
          </p:cNvSpPr>
          <p:nvPr/>
        </p:nvSpPr>
        <p:spPr>
          <a:xfrm>
            <a:off x="55786" y="51023"/>
            <a:ext cx="8600472" cy="88261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Is Latin America and the Caribbean on track?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46" name="Picture 345">
            <a:extLst>
              <a:ext uri="{FF2B5EF4-FFF2-40B4-BE49-F238E27FC236}">
                <a16:creationId xmlns:a16="http://schemas.microsoft.com/office/drawing/2014/main" id="{B06F27AE-766E-4CA5-9818-5CD7773D183E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820094" y="80614"/>
            <a:ext cx="2176272" cy="1591056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75" name="Graphic 174">
            <a:extLst>
              <a:ext uri="{FF2B5EF4-FFF2-40B4-BE49-F238E27FC236}">
                <a16:creationId xmlns:a16="http://schemas.microsoft.com/office/drawing/2014/main" id="{72E018EC-06B6-4660-8778-F024F8B73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0" y="6731133"/>
            <a:ext cx="12192000" cy="151687"/>
          </a:xfrm>
          <a:prstGeom prst="rect">
            <a:avLst/>
          </a:prstGeom>
        </p:spPr>
      </p:pic>
      <p:sp>
        <p:nvSpPr>
          <p:cNvPr id="349" name="TextBox 147">
            <a:extLst>
              <a:ext uri="{FF2B5EF4-FFF2-40B4-BE49-F238E27FC236}">
                <a16:creationId xmlns:a16="http://schemas.microsoft.com/office/drawing/2014/main" id="{C82C1984-76D5-4B3B-9280-49C90E339702}"/>
              </a:ext>
            </a:extLst>
          </p:cNvPr>
          <p:cNvSpPr txBox="1"/>
          <p:nvPr/>
        </p:nvSpPr>
        <p:spPr>
          <a:xfrm>
            <a:off x="8242042" y="1791273"/>
            <a:ext cx="3754324" cy="370870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LAC region is on track to meet Goals 14 and 15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making good progress on Goals 4 and 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There is great concern with regard to regress in Goal 6, 8 and 13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Progress is slow on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other Goals.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Data gaps for many of the globally agreed SDG indicators (Goals 1, 5, 11, 13, 14 and 16 in particular)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B3D59A1-5B2C-4AA7-9059-554900AA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831" y="6071672"/>
            <a:ext cx="1451471" cy="2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ll, clock, drawing&#10;&#10;Description automatically generated">
            <a:extLst>
              <a:ext uri="{FF2B5EF4-FFF2-40B4-BE49-F238E27FC236}">
                <a16:creationId xmlns:a16="http://schemas.microsoft.com/office/drawing/2014/main" id="{F1137D8E-DEDE-49AE-95FF-4C01920BFA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15" y="5607873"/>
            <a:ext cx="957857" cy="1077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A63F21-152E-4A9A-9067-BDBBD3FDCE3B}"/>
              </a:ext>
            </a:extLst>
          </p:cNvPr>
          <p:cNvSpPr txBox="1"/>
          <p:nvPr/>
        </p:nvSpPr>
        <p:spPr>
          <a:xfrm>
            <a:off x="7049552" y="6413217"/>
            <a:ext cx="452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Based on data from the UN Global SDG Database</a:t>
            </a:r>
          </a:p>
        </p:txBody>
      </p:sp>
    </p:spTree>
    <p:extLst>
      <p:ext uri="{BB962C8B-B14F-4D97-AF65-F5344CB8AC3E}">
        <p14:creationId xmlns:p14="http://schemas.microsoft.com/office/powerpoint/2010/main" val="143073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>
            <a:spLocks/>
          </p:cNvSpPr>
          <p:nvPr/>
        </p:nvSpPr>
        <p:spPr>
          <a:xfrm>
            <a:off x="187393" y="235635"/>
            <a:ext cx="11700505" cy="7924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Is the Arab region on track?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9" name="TextBox 147">
            <a:extLst>
              <a:ext uri="{FF2B5EF4-FFF2-40B4-BE49-F238E27FC236}">
                <a16:creationId xmlns:a16="http://schemas.microsoft.com/office/drawing/2014/main" id="{35E9EF77-56C7-4D1E-9A73-D68C7A1496B2}"/>
              </a:ext>
            </a:extLst>
          </p:cNvPr>
          <p:cNvSpPr txBox="1"/>
          <p:nvPr/>
        </p:nvSpPr>
        <p:spPr>
          <a:xfrm>
            <a:off x="8372160" y="1741145"/>
            <a:ext cx="3648790" cy="340093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The Arab region is making some progress on Goals 3 and 9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There is great concern with regard to regress in Goal 8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Progress is very slow or stagnant on other Goals.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Strength of evidence overall is weak in many Goals (1, 2, 5, 6, 10, 11, 12, 13, 14, 16, and 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FDE09-1EF7-4F9D-8049-0019DC2674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26" y="5813725"/>
            <a:ext cx="1726094" cy="641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03E7BFF-3076-4F43-AE59-D444A5816594}"/>
              </a:ext>
            </a:extLst>
          </p:cNvPr>
          <p:cNvGrpSpPr/>
          <p:nvPr/>
        </p:nvGrpSpPr>
        <p:grpSpPr>
          <a:xfrm>
            <a:off x="7706548" y="6194211"/>
            <a:ext cx="1994204" cy="276999"/>
            <a:chOff x="9911767" y="6168617"/>
            <a:chExt cx="2091388" cy="276999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50464EAD-B2BA-47FD-9B70-32D438BBB300}"/>
                </a:ext>
              </a:extLst>
            </p:cNvPr>
            <p:cNvSpPr txBox="1"/>
            <p:nvPr/>
          </p:nvSpPr>
          <p:spPr>
            <a:xfrm>
              <a:off x="10116735" y="6168617"/>
              <a:ext cx="1886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Evidence strength</a:t>
              </a:r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862A1188-07ED-415F-9375-FCB08FB7F3F2}"/>
                </a:ext>
              </a:extLst>
            </p:cNvPr>
            <p:cNvGrpSpPr/>
            <p:nvPr/>
          </p:nvGrpSpPr>
          <p:grpSpPr>
            <a:xfrm>
              <a:off x="9911767" y="6250637"/>
              <a:ext cx="191043" cy="109728"/>
              <a:chOff x="6954668" y="1388972"/>
              <a:chExt cx="191043" cy="109728"/>
            </a:xfrm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8C5D971F-7E9D-4CF6-85AE-6B70F1D07EF9}"/>
                  </a:ext>
                </a:extLst>
              </p:cNvPr>
              <p:cNvSpPr/>
              <p:nvPr/>
            </p:nvSpPr>
            <p:spPr>
              <a:xfrm>
                <a:off x="7099992" y="1388972"/>
                <a:ext cx="45719" cy="1097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2B1D7686-CF04-4C76-B00D-59FBDAE00D1C}"/>
                  </a:ext>
                </a:extLst>
              </p:cNvPr>
              <p:cNvSpPr/>
              <p:nvPr/>
            </p:nvSpPr>
            <p:spPr>
              <a:xfrm>
                <a:off x="7026726" y="1424179"/>
                <a:ext cx="45719" cy="7315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785856ED-9105-4431-800A-333AB4B248D7}"/>
                  </a:ext>
                </a:extLst>
              </p:cNvPr>
              <p:cNvSpPr/>
              <p:nvPr/>
            </p:nvSpPr>
            <p:spPr>
              <a:xfrm>
                <a:off x="6954668" y="1452063"/>
                <a:ext cx="45719" cy="457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80168D1-446F-4302-963F-F56F6E46FCE0}"/>
              </a:ext>
            </a:extLst>
          </p:cNvPr>
          <p:cNvGrpSpPr/>
          <p:nvPr/>
        </p:nvGrpSpPr>
        <p:grpSpPr>
          <a:xfrm>
            <a:off x="187393" y="6163150"/>
            <a:ext cx="7574586" cy="402463"/>
            <a:chOff x="2028191" y="5872751"/>
            <a:chExt cx="7396440" cy="346758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A908C4F3-0ED0-493F-A09A-8ECD526A98F3}"/>
                </a:ext>
              </a:extLst>
            </p:cNvPr>
            <p:cNvGrpSpPr/>
            <p:nvPr/>
          </p:nvGrpSpPr>
          <p:grpSpPr>
            <a:xfrm>
              <a:off x="2028191" y="5872751"/>
              <a:ext cx="7396440" cy="346758"/>
              <a:chOff x="2029699" y="5859564"/>
              <a:chExt cx="7396440" cy="346758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813F3527-BD18-4353-BEDE-A9AA84D15351}"/>
                  </a:ext>
                </a:extLst>
              </p:cNvPr>
              <p:cNvGrpSpPr/>
              <p:nvPr/>
            </p:nvGrpSpPr>
            <p:grpSpPr>
              <a:xfrm>
                <a:off x="5512025" y="5862208"/>
                <a:ext cx="2142430" cy="307777"/>
                <a:chOff x="1865004" y="5950037"/>
                <a:chExt cx="2142430" cy="307777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B9D85635-E72A-4099-95C5-04D2344D3376}"/>
                    </a:ext>
                  </a:extLst>
                </p:cNvPr>
                <p:cNvSpPr/>
                <p:nvPr/>
              </p:nvSpPr>
              <p:spPr>
                <a:xfrm>
                  <a:off x="1865004" y="6057895"/>
                  <a:ext cx="146304" cy="143746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D1D9D345-A590-4462-8AD5-4525A54E7173}"/>
                    </a:ext>
                  </a:extLst>
                </p:cNvPr>
                <p:cNvSpPr txBox="1"/>
                <p:nvPr/>
              </p:nvSpPr>
              <p:spPr>
                <a:xfrm>
                  <a:off x="2121014" y="5950037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Regression</a:t>
                  </a:r>
                  <a:endParaRPr lang="en-US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6ACA725B-6E04-4D9D-80F0-AAF6321E61ED}"/>
                  </a:ext>
                </a:extLst>
              </p:cNvPr>
              <p:cNvGrpSpPr/>
              <p:nvPr/>
            </p:nvGrpSpPr>
            <p:grpSpPr>
              <a:xfrm>
                <a:off x="2029699" y="5898545"/>
                <a:ext cx="2103106" cy="307777"/>
                <a:chOff x="2505371" y="6319650"/>
                <a:chExt cx="2103106" cy="307777"/>
              </a:xfrm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C6F83612-206D-4FA3-98FC-59E0F477E2FB}"/>
                    </a:ext>
                  </a:extLst>
                </p:cNvPr>
                <p:cNvSpPr/>
                <p:nvPr/>
              </p:nvSpPr>
              <p:spPr>
                <a:xfrm>
                  <a:off x="2505371" y="6422155"/>
                  <a:ext cx="139921" cy="1437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4B2B1E8D-203A-4237-8B83-2B66BA19B06C}"/>
                    </a:ext>
                  </a:extLst>
                </p:cNvPr>
                <p:cNvSpPr txBox="1"/>
                <p:nvPr/>
              </p:nvSpPr>
              <p:spPr>
                <a:xfrm>
                  <a:off x="2722057" y="6319650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Progress</a:t>
                  </a:r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FB6AA0A-84A7-4A48-87E6-26F1525D5A86}"/>
                  </a:ext>
                </a:extLst>
              </p:cNvPr>
              <p:cNvGrpSpPr/>
              <p:nvPr/>
            </p:nvGrpSpPr>
            <p:grpSpPr>
              <a:xfrm>
                <a:off x="3680573" y="5874400"/>
                <a:ext cx="2204395" cy="307777"/>
                <a:chOff x="8086885" y="6228652"/>
                <a:chExt cx="2204395" cy="307777"/>
              </a:xfrm>
            </p:grpSpPr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56485321-5949-4B1B-9449-182CC80ABCDA}"/>
                    </a:ext>
                  </a:extLst>
                </p:cNvPr>
                <p:cNvSpPr txBox="1"/>
                <p:nvPr/>
              </p:nvSpPr>
              <p:spPr>
                <a:xfrm>
                  <a:off x="8404860" y="6228652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Stagnant</a:t>
                  </a:r>
                  <a:endParaRPr lang="en-US" sz="1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6B37AFE8-7CA8-4B71-99DB-2C4BA353235F}"/>
                    </a:ext>
                  </a:extLst>
                </p:cNvPr>
                <p:cNvSpPr/>
                <p:nvPr/>
              </p:nvSpPr>
              <p:spPr>
                <a:xfrm>
                  <a:off x="8086885" y="6331941"/>
                  <a:ext cx="146304" cy="143746"/>
                </a:xfrm>
                <a:prstGeom prst="rect">
                  <a:avLst/>
                </a:prstGeom>
                <a:solidFill>
                  <a:srgbClr val="F4AD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FC35689E-EE65-4C5C-8E1A-4E0BB9527C48}"/>
                  </a:ext>
                </a:extLst>
              </p:cNvPr>
              <p:cNvGrpSpPr/>
              <p:nvPr/>
            </p:nvGrpSpPr>
            <p:grpSpPr>
              <a:xfrm>
                <a:off x="7083327" y="5859564"/>
                <a:ext cx="2342812" cy="307777"/>
                <a:chOff x="6695882" y="6225761"/>
                <a:chExt cx="2342812" cy="307777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B6CB244-2BFA-4469-BA3D-C20C80062E44}"/>
                    </a:ext>
                  </a:extLst>
                </p:cNvPr>
                <p:cNvSpPr/>
                <p:nvPr/>
              </p:nvSpPr>
              <p:spPr>
                <a:xfrm>
                  <a:off x="6695882" y="6325697"/>
                  <a:ext cx="135450" cy="143746"/>
                </a:xfrm>
                <a:prstGeom prst="rect">
                  <a:avLst/>
                </a:prstGeom>
                <a:pattFill prst="wdUpDiag">
                  <a:fgClr>
                    <a:schemeClr val="bg1"/>
                  </a:fgClr>
                  <a:bgClr>
                    <a:schemeClr val="accent4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A6D10D60-0264-40DB-A6E0-4D21A6E4082F}"/>
                    </a:ext>
                  </a:extLst>
                </p:cNvPr>
                <p:cNvSpPr/>
                <p:nvPr/>
              </p:nvSpPr>
              <p:spPr>
                <a:xfrm>
                  <a:off x="6924063" y="6322139"/>
                  <a:ext cx="135450" cy="142067"/>
                </a:xfrm>
                <a:prstGeom prst="rect">
                  <a:avLst/>
                </a:prstGeom>
                <a:pattFill prst="wdUpDiag">
                  <a:fgClr>
                    <a:schemeClr val="bg1"/>
                  </a:fgClr>
                  <a:bgClr>
                    <a:srgbClr val="F05559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1561AB41-081C-4404-8BE7-87CA52DBA868}"/>
                    </a:ext>
                  </a:extLst>
                </p:cNvPr>
                <p:cNvSpPr txBox="1"/>
                <p:nvPr/>
              </p:nvSpPr>
              <p:spPr>
                <a:xfrm>
                  <a:off x="7152274" y="6225761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Insufficient indicators</a:t>
                  </a:r>
                </a:p>
              </p:txBody>
            </p:sp>
          </p:grpSp>
        </p:grp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CB9E858-9EC0-45F8-9B13-F4251A72DC4B}"/>
                </a:ext>
              </a:extLst>
            </p:cNvPr>
            <p:cNvSpPr/>
            <p:nvPr/>
          </p:nvSpPr>
          <p:spPr>
            <a:xfrm>
              <a:off x="6856688" y="5968922"/>
              <a:ext cx="144486" cy="151687"/>
            </a:xfrm>
            <a:prstGeom prst="rect">
              <a:avLst/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8E7C2D9-785F-44D4-9E0B-74A9FDF11EBB}"/>
              </a:ext>
            </a:extLst>
          </p:cNvPr>
          <p:cNvGrpSpPr/>
          <p:nvPr/>
        </p:nvGrpSpPr>
        <p:grpSpPr>
          <a:xfrm>
            <a:off x="314470" y="1056114"/>
            <a:ext cx="7706306" cy="4800899"/>
            <a:chOff x="1630631" y="1521552"/>
            <a:chExt cx="7706306" cy="4800899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348EDDA-AABF-4AAC-BD23-2FA7CAC32E16}"/>
                </a:ext>
              </a:extLst>
            </p:cNvPr>
            <p:cNvSpPr/>
            <p:nvPr/>
          </p:nvSpPr>
          <p:spPr>
            <a:xfrm>
              <a:off x="1985590" y="2065899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31E9DAB-463B-419C-8030-B566D8B2FBD4}"/>
                </a:ext>
              </a:extLst>
            </p:cNvPr>
            <p:cNvSpPr/>
            <p:nvPr/>
          </p:nvSpPr>
          <p:spPr>
            <a:xfrm>
              <a:off x="1985590" y="2327917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B3AC288-83D9-4299-9B78-43E33D64569F}"/>
                </a:ext>
              </a:extLst>
            </p:cNvPr>
            <p:cNvSpPr/>
            <p:nvPr/>
          </p:nvSpPr>
          <p:spPr>
            <a:xfrm>
              <a:off x="1985590" y="2582612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3F087D6-79B3-4FE6-955F-9B6D3BF73981}"/>
                </a:ext>
              </a:extLst>
            </p:cNvPr>
            <p:cNvSpPr/>
            <p:nvPr/>
          </p:nvSpPr>
          <p:spPr>
            <a:xfrm>
              <a:off x="1985590" y="2837307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BF0CB4A-9360-4DFA-B097-8D0A955DA975}"/>
                </a:ext>
              </a:extLst>
            </p:cNvPr>
            <p:cNvSpPr/>
            <p:nvPr/>
          </p:nvSpPr>
          <p:spPr>
            <a:xfrm>
              <a:off x="1985590" y="3086392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38A4A7A-2B98-4E6F-9F3F-9244A6BFEE24}"/>
                </a:ext>
              </a:extLst>
            </p:cNvPr>
            <p:cNvSpPr/>
            <p:nvPr/>
          </p:nvSpPr>
          <p:spPr>
            <a:xfrm>
              <a:off x="1985590" y="3332736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E69A281-6983-47F0-94E1-8ECBF3F1EA46}"/>
                </a:ext>
              </a:extLst>
            </p:cNvPr>
            <p:cNvSpPr/>
            <p:nvPr/>
          </p:nvSpPr>
          <p:spPr>
            <a:xfrm>
              <a:off x="1985590" y="3594754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CA998FF-6EC9-44DC-A1F3-6D54A2CECED3}"/>
                </a:ext>
              </a:extLst>
            </p:cNvPr>
            <p:cNvSpPr/>
            <p:nvPr/>
          </p:nvSpPr>
          <p:spPr>
            <a:xfrm>
              <a:off x="1985590" y="3846270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B835D1D-4E14-4C92-B5CA-EF6B222D45CC}"/>
                </a:ext>
              </a:extLst>
            </p:cNvPr>
            <p:cNvSpPr/>
            <p:nvPr/>
          </p:nvSpPr>
          <p:spPr>
            <a:xfrm>
              <a:off x="1985590" y="4090885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1471D47D-6861-4245-B9CD-F183C7093F6C}"/>
                </a:ext>
              </a:extLst>
            </p:cNvPr>
            <p:cNvSpPr/>
            <p:nvPr/>
          </p:nvSpPr>
          <p:spPr>
            <a:xfrm>
              <a:off x="1985590" y="4360096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05A14A6-9C29-49AA-8BE1-F6388D7F5DBF}"/>
                </a:ext>
              </a:extLst>
            </p:cNvPr>
            <p:cNvSpPr/>
            <p:nvPr/>
          </p:nvSpPr>
          <p:spPr>
            <a:xfrm>
              <a:off x="1985590" y="4615925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3371C07-89BC-4E65-B8B3-F194EF24BD6C}"/>
                </a:ext>
              </a:extLst>
            </p:cNvPr>
            <p:cNvSpPr/>
            <p:nvPr/>
          </p:nvSpPr>
          <p:spPr>
            <a:xfrm>
              <a:off x="1985590" y="4851966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D40D8F30-ABB6-40DB-BFA2-C00F07CD6794}"/>
                </a:ext>
              </a:extLst>
            </p:cNvPr>
            <p:cNvSpPr/>
            <p:nvPr/>
          </p:nvSpPr>
          <p:spPr>
            <a:xfrm>
              <a:off x="1985590" y="5124091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4BBCB66-C13C-4150-9984-418F85BD7169}"/>
                </a:ext>
              </a:extLst>
            </p:cNvPr>
            <p:cNvSpPr/>
            <p:nvPr/>
          </p:nvSpPr>
          <p:spPr>
            <a:xfrm>
              <a:off x="1985590" y="5380248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C0ECC42-3740-4B53-986E-D663A9525FBD}"/>
                </a:ext>
              </a:extLst>
            </p:cNvPr>
            <p:cNvSpPr/>
            <p:nvPr/>
          </p:nvSpPr>
          <p:spPr>
            <a:xfrm>
              <a:off x="1985590" y="5619171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F5AAFECE-E5B0-41F4-AAA7-09DBA38AFF66}"/>
                </a:ext>
              </a:extLst>
            </p:cNvPr>
            <p:cNvSpPr/>
            <p:nvPr/>
          </p:nvSpPr>
          <p:spPr>
            <a:xfrm>
              <a:off x="1985590" y="5888200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70080A6-4846-453F-B2C5-6512733B3B8F}"/>
                </a:ext>
              </a:extLst>
            </p:cNvPr>
            <p:cNvSpPr/>
            <p:nvPr/>
          </p:nvSpPr>
          <p:spPr>
            <a:xfrm>
              <a:off x="1985590" y="6124533"/>
              <a:ext cx="3432713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8B3879E-7181-414B-943C-C74F4A127CED}"/>
                </a:ext>
              </a:extLst>
            </p:cNvPr>
            <p:cNvSpPr txBox="1"/>
            <p:nvPr/>
          </p:nvSpPr>
          <p:spPr>
            <a:xfrm>
              <a:off x="1684086" y="1521552"/>
              <a:ext cx="57961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2000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08D0675-4B24-4D23-ABDC-31947F6FDB77}"/>
                </a:ext>
              </a:extLst>
            </p:cNvPr>
            <p:cNvSpPr txBox="1"/>
            <p:nvPr/>
          </p:nvSpPr>
          <p:spPr>
            <a:xfrm>
              <a:off x="3870236" y="1528830"/>
              <a:ext cx="57961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38F6F4B-B289-42FD-B3E1-991F8A849B67}"/>
                </a:ext>
              </a:extLst>
            </p:cNvPr>
            <p:cNvSpPr/>
            <p:nvPr/>
          </p:nvSpPr>
          <p:spPr>
            <a:xfrm>
              <a:off x="1954995" y="3594754"/>
              <a:ext cx="40506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19C13BE4-6143-4771-8CAC-6C6D99C63A5D}"/>
                </a:ext>
              </a:extLst>
            </p:cNvPr>
            <p:cNvSpPr txBox="1"/>
            <p:nvPr/>
          </p:nvSpPr>
          <p:spPr>
            <a:xfrm>
              <a:off x="4873316" y="1542783"/>
              <a:ext cx="1386979" cy="29238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3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TARGET 2030</a:t>
              </a: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D182B9F-57B9-4975-B82F-C16F56F50B61}"/>
                </a:ext>
              </a:extLst>
            </p:cNvPr>
            <p:cNvGrpSpPr/>
            <p:nvPr/>
          </p:nvGrpSpPr>
          <p:grpSpPr>
            <a:xfrm>
              <a:off x="5547558" y="1933344"/>
              <a:ext cx="3789379" cy="4389107"/>
              <a:chOff x="6630787" y="1241658"/>
              <a:chExt cx="3974047" cy="4389107"/>
            </a:xfrm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B2365CCB-97A5-47AD-9417-3E8293F4B532}"/>
                  </a:ext>
                </a:extLst>
              </p:cNvPr>
              <p:cNvGrpSpPr/>
              <p:nvPr/>
            </p:nvGrpSpPr>
            <p:grpSpPr>
              <a:xfrm>
                <a:off x="6640693" y="2360519"/>
                <a:ext cx="276295" cy="155448"/>
                <a:chOff x="6644258" y="1343907"/>
                <a:chExt cx="276295" cy="155448"/>
              </a:xfrm>
            </p:grpSpPr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B716B308-3996-4DD2-B8E2-E44E10B06F98}"/>
                    </a:ext>
                  </a:extLst>
                </p:cNvPr>
                <p:cNvSpPr/>
                <p:nvPr/>
              </p:nvSpPr>
              <p:spPr>
                <a:xfrm>
                  <a:off x="6874834" y="1343907"/>
                  <a:ext cx="45719" cy="1554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41530EC8-BAE5-4657-B029-4E8565F155B5}"/>
                    </a:ext>
                  </a:extLst>
                </p:cNvPr>
                <p:cNvSpPr/>
                <p:nvPr/>
              </p:nvSpPr>
              <p:spPr>
                <a:xfrm>
                  <a:off x="6795192" y="1389627"/>
                  <a:ext cx="45719" cy="10972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3FFBA533-23F4-4A45-B5FB-E07EB84F7ADF}"/>
                    </a:ext>
                  </a:extLst>
                </p:cNvPr>
                <p:cNvSpPr/>
                <p:nvPr/>
              </p:nvSpPr>
              <p:spPr>
                <a:xfrm>
                  <a:off x="6721926" y="1426203"/>
                  <a:ext cx="45719" cy="7315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BFF66992-9BAB-4ADF-8B9A-A58973DFFD85}"/>
                    </a:ext>
                  </a:extLst>
                </p:cNvPr>
                <p:cNvSpPr/>
                <p:nvPr/>
              </p:nvSpPr>
              <p:spPr>
                <a:xfrm>
                  <a:off x="6644258" y="1453635"/>
                  <a:ext cx="45719" cy="4572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CD67D146-B60C-4BDC-9A7A-CBFD048E86A5}"/>
                  </a:ext>
                </a:extLst>
              </p:cNvPr>
              <p:cNvGrpSpPr/>
              <p:nvPr/>
            </p:nvGrpSpPr>
            <p:grpSpPr>
              <a:xfrm>
                <a:off x="6630787" y="1241658"/>
                <a:ext cx="3974047" cy="4389107"/>
                <a:chOff x="6630787" y="1241658"/>
                <a:chExt cx="3974047" cy="4389107"/>
              </a:xfrm>
            </p:grpSpPr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715E1502-1DD0-4934-AF26-5055F633A4E4}"/>
                    </a:ext>
                  </a:extLst>
                </p:cNvPr>
                <p:cNvGrpSpPr/>
                <p:nvPr/>
              </p:nvGrpSpPr>
              <p:grpSpPr>
                <a:xfrm>
                  <a:off x="6644258" y="1344360"/>
                  <a:ext cx="276295" cy="155448"/>
                  <a:chOff x="6644258" y="1344360"/>
                  <a:chExt cx="276295" cy="155448"/>
                </a:xfrm>
              </p:grpSpPr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72736639-5374-4A32-935E-ED18B8859825}"/>
                      </a:ext>
                    </a:extLst>
                  </p:cNvPr>
                  <p:cNvSpPr/>
                  <p:nvPr/>
                </p:nvSpPr>
                <p:spPr>
                  <a:xfrm>
                    <a:off x="6874834" y="1344360"/>
                    <a:ext cx="45719" cy="15544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FEAC9D3E-1E95-4E1F-BF58-FBE544EC4217}"/>
                      </a:ext>
                    </a:extLst>
                  </p:cNvPr>
                  <p:cNvSpPr/>
                  <p:nvPr/>
                </p:nvSpPr>
                <p:spPr>
                  <a:xfrm>
                    <a:off x="6795192" y="1390080"/>
                    <a:ext cx="45719" cy="10972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DC32442C-0197-4970-B6EB-DD4D0A56F458}"/>
                      </a:ext>
                    </a:extLst>
                  </p:cNvPr>
                  <p:cNvSpPr/>
                  <p:nvPr/>
                </p:nvSpPr>
                <p:spPr>
                  <a:xfrm>
                    <a:off x="6721926" y="1426656"/>
                    <a:ext cx="45719" cy="73152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426432FD-43A7-43EB-889B-5293281E26AA}"/>
                      </a:ext>
                    </a:extLst>
                  </p:cNvPr>
                  <p:cNvSpPr/>
                  <p:nvPr/>
                </p:nvSpPr>
                <p:spPr>
                  <a:xfrm>
                    <a:off x="6644258" y="1454088"/>
                    <a:ext cx="45719" cy="4572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9EFEC9A4-12AE-40C2-8B7D-6D3AF02CEAFD}"/>
                    </a:ext>
                  </a:extLst>
                </p:cNvPr>
                <p:cNvGrpSpPr/>
                <p:nvPr/>
              </p:nvGrpSpPr>
              <p:grpSpPr>
                <a:xfrm>
                  <a:off x="6630787" y="1241658"/>
                  <a:ext cx="3974047" cy="4389107"/>
                  <a:chOff x="6630787" y="1241658"/>
                  <a:chExt cx="3974047" cy="4389107"/>
                </a:xfrm>
              </p:grpSpPr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19013190-CE50-442E-9303-73AF034272E0}"/>
                      </a:ext>
                    </a:extLst>
                  </p:cNvPr>
                  <p:cNvGrpSpPr/>
                  <p:nvPr/>
                </p:nvGrpSpPr>
                <p:grpSpPr>
                  <a:xfrm>
                    <a:off x="6630787" y="3897513"/>
                    <a:ext cx="276295" cy="155448"/>
                    <a:chOff x="6644258" y="1343830"/>
                    <a:chExt cx="276295" cy="155448"/>
                  </a:xfrm>
                </p:grpSpPr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BFA700F1-CF38-4B60-B586-9550BE598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834" y="1343830"/>
                      <a:ext cx="45719" cy="15544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0DEADD97-55F2-49BE-9274-834E0B9A62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5192" y="1389550"/>
                      <a:ext cx="45719" cy="10972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539BE073-C119-49AD-84A3-60C3FE24E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1926" y="1426126"/>
                      <a:ext cx="45719" cy="7315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BB7BDA8F-871D-446A-9CBE-0D9C77447E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4258" y="1453558"/>
                      <a:ext cx="45719" cy="45720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4" name="Group 243">
                    <a:extLst>
                      <a:ext uri="{FF2B5EF4-FFF2-40B4-BE49-F238E27FC236}">
                        <a16:creationId xmlns:a16="http://schemas.microsoft.com/office/drawing/2014/main" id="{18B5F124-6062-4FAE-B347-9F9C986E75EA}"/>
                      </a:ext>
                    </a:extLst>
                  </p:cNvPr>
                  <p:cNvGrpSpPr/>
                  <p:nvPr/>
                </p:nvGrpSpPr>
                <p:grpSpPr>
                  <a:xfrm>
                    <a:off x="6630787" y="1241658"/>
                    <a:ext cx="3974047" cy="4389107"/>
                    <a:chOff x="6630787" y="1241658"/>
                    <a:chExt cx="3974047" cy="4389107"/>
                  </a:xfrm>
                </p:grpSpPr>
                <p:grpSp>
                  <p:nvGrpSpPr>
                    <p:cNvPr id="245" name="Group 244">
                      <a:extLst>
                        <a:ext uri="{FF2B5EF4-FFF2-40B4-BE49-F238E27FC236}">
                          <a16:creationId xmlns:a16="http://schemas.microsoft.com/office/drawing/2014/main" id="{D8526D9E-2D3C-4CE9-91C4-8789687116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1428" y="2101745"/>
                      <a:ext cx="276295" cy="155448"/>
                      <a:chOff x="6644258" y="1344360"/>
                      <a:chExt cx="276295" cy="155448"/>
                    </a:xfrm>
                  </p:grpSpPr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05A68798-1FB9-4D38-B803-60D12782A5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44360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860AD2F2-88D6-4F44-AC74-60EAAC99A2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90080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" name="Rectangle 330">
                        <a:extLst>
                          <a:ext uri="{FF2B5EF4-FFF2-40B4-BE49-F238E27FC236}">
                            <a16:creationId xmlns:a16="http://schemas.microsoft.com/office/drawing/2014/main" id="{7DE136C3-705D-4CFA-B873-952E9CC71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6656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" name="Rectangle 331">
                        <a:extLst>
                          <a:ext uri="{FF2B5EF4-FFF2-40B4-BE49-F238E27FC236}">
                            <a16:creationId xmlns:a16="http://schemas.microsoft.com/office/drawing/2014/main" id="{AFC469DA-1490-4EC2-A7FD-0B574CEACF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54088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6" name="Group 245">
                      <a:extLst>
                        <a:ext uri="{FF2B5EF4-FFF2-40B4-BE49-F238E27FC236}">
                          <a16:creationId xmlns:a16="http://schemas.microsoft.com/office/drawing/2014/main" id="{FF149749-03BB-4D17-92E8-921DF54ABF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3590" y="4896714"/>
                      <a:ext cx="276295" cy="155448"/>
                      <a:chOff x="6644258" y="1338750"/>
                      <a:chExt cx="276295" cy="155448"/>
                    </a:xfrm>
                  </p:grpSpPr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B5F9CF7F-7503-487F-9A98-695538BFA3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8750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7215700D-B973-484C-8F4C-2C2B1D7ACC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4470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DE6195D0-24A8-41CC-BF90-ADB41E7FB3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1046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205FD93C-0040-4164-9F4C-8C88166D22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48478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" name="Group 246">
                      <a:extLst>
                        <a:ext uri="{FF2B5EF4-FFF2-40B4-BE49-F238E27FC236}">
                          <a16:creationId xmlns:a16="http://schemas.microsoft.com/office/drawing/2014/main" id="{07DA9E61-F0F6-48CD-8C24-B1D8810394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0787" y="1241658"/>
                      <a:ext cx="3974047" cy="4389107"/>
                      <a:chOff x="6630787" y="1241658"/>
                      <a:chExt cx="3974047" cy="4389107"/>
                    </a:xfrm>
                  </p:grpSpPr>
                  <p:sp>
                    <p:nvSpPr>
                      <p:cNvPr id="248" name="TextBox 247">
                        <a:extLst>
                          <a:ext uri="{FF2B5EF4-FFF2-40B4-BE49-F238E27FC236}">
                            <a16:creationId xmlns:a16="http://schemas.microsoft.com/office/drawing/2014/main" id="{FEF85116-9FF1-432B-91B4-5AABF5F5921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6367" y="1241658"/>
                        <a:ext cx="149484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 No poverty</a:t>
                        </a:r>
                      </a:p>
                    </p:txBody>
                  </p:sp>
                  <p:grpSp>
                    <p:nvGrpSpPr>
                      <p:cNvPr id="249" name="Group 248">
                        <a:extLst>
                          <a:ext uri="{FF2B5EF4-FFF2-40B4-BE49-F238E27FC236}">
                            <a16:creationId xmlns:a16="http://schemas.microsoft.com/office/drawing/2014/main" id="{C52E1C49-A5E4-46DD-BEAB-739FD68A7F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1881" y="1596645"/>
                        <a:ext cx="276295" cy="155448"/>
                        <a:chOff x="6644258" y="1342284"/>
                        <a:chExt cx="276295" cy="155448"/>
                      </a:xfrm>
                    </p:grpSpPr>
                    <p:sp>
                      <p:nvSpPr>
                        <p:cNvPr id="321" name="Rectangle 320">
                          <a:extLst>
                            <a:ext uri="{FF2B5EF4-FFF2-40B4-BE49-F238E27FC236}">
                              <a16:creationId xmlns:a16="http://schemas.microsoft.com/office/drawing/2014/main" id="{68682537-B4F1-4270-B518-652CB255B0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42284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2" name="Rectangle 321">
                          <a:extLst>
                            <a:ext uri="{FF2B5EF4-FFF2-40B4-BE49-F238E27FC236}">
                              <a16:creationId xmlns:a16="http://schemas.microsoft.com/office/drawing/2014/main" id="{ED5D94F3-0023-437F-BF28-5114CADCBC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8004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3" name="Rectangle 322">
                          <a:extLst>
                            <a:ext uri="{FF2B5EF4-FFF2-40B4-BE49-F238E27FC236}">
                              <a16:creationId xmlns:a16="http://schemas.microsoft.com/office/drawing/2014/main" id="{671E92C8-EFF2-406F-B0F4-5DA58CA5AC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4580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4" name="Rectangle 323">
                          <a:extLst>
                            <a:ext uri="{FF2B5EF4-FFF2-40B4-BE49-F238E27FC236}">
                              <a16:creationId xmlns:a16="http://schemas.microsoft.com/office/drawing/2014/main" id="{1D389EA9-5D96-49F0-A10C-12597FAED5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52012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50" name="Group 249">
                        <a:extLst>
                          <a:ext uri="{FF2B5EF4-FFF2-40B4-BE49-F238E27FC236}">
                            <a16:creationId xmlns:a16="http://schemas.microsoft.com/office/drawing/2014/main" id="{A0A1899F-4E66-4B4A-A6BA-A04EA85091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6303" y="1845617"/>
                        <a:ext cx="270685" cy="155448"/>
                        <a:chOff x="6649868" y="1340837"/>
                        <a:chExt cx="270685" cy="155448"/>
                      </a:xfrm>
                    </p:grpSpPr>
                    <p:sp>
                      <p:nvSpPr>
                        <p:cNvPr id="317" name="Rectangle 316">
                          <a:extLst>
                            <a:ext uri="{FF2B5EF4-FFF2-40B4-BE49-F238E27FC236}">
                              <a16:creationId xmlns:a16="http://schemas.microsoft.com/office/drawing/2014/main" id="{FA9F0A4D-261E-440D-8045-FADB520B46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40837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8" name="Rectangle 317">
                          <a:extLst>
                            <a:ext uri="{FF2B5EF4-FFF2-40B4-BE49-F238E27FC236}">
                              <a16:creationId xmlns:a16="http://schemas.microsoft.com/office/drawing/2014/main" id="{65FF68B7-F339-42F1-809E-7D02955A1A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6557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9" name="Rectangle 318">
                          <a:extLst>
                            <a:ext uri="{FF2B5EF4-FFF2-40B4-BE49-F238E27FC236}">
                              <a16:creationId xmlns:a16="http://schemas.microsoft.com/office/drawing/2014/main" id="{F796C60F-12B9-4FC3-A05C-B0BF3BC261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3133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0" name="Rectangle 319">
                          <a:extLst>
                            <a:ext uri="{FF2B5EF4-FFF2-40B4-BE49-F238E27FC236}">
                              <a16:creationId xmlns:a16="http://schemas.microsoft.com/office/drawing/2014/main" id="{3015A191-B73D-44C7-8303-8190240B00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9868" y="1450565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51" name="Group 250">
                        <a:extLst>
                          <a:ext uri="{FF2B5EF4-FFF2-40B4-BE49-F238E27FC236}">
                            <a16:creationId xmlns:a16="http://schemas.microsoft.com/office/drawing/2014/main" id="{CD0FE596-1755-4DBA-97CA-D8021CF2A5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6222" y="2601194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313" name="Rectangle 312">
                          <a:extLst>
                            <a:ext uri="{FF2B5EF4-FFF2-40B4-BE49-F238E27FC236}">
                              <a16:creationId xmlns:a16="http://schemas.microsoft.com/office/drawing/2014/main" id="{4385325D-B4DF-471A-82B1-60C59BBAA9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4" name="Rectangle 313">
                          <a:extLst>
                            <a:ext uri="{FF2B5EF4-FFF2-40B4-BE49-F238E27FC236}">
                              <a16:creationId xmlns:a16="http://schemas.microsoft.com/office/drawing/2014/main" id="{0A524C55-5AE0-4D25-90FF-67CB2A1537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5" name="Rectangle 314">
                          <a:extLst>
                            <a:ext uri="{FF2B5EF4-FFF2-40B4-BE49-F238E27FC236}">
                              <a16:creationId xmlns:a16="http://schemas.microsoft.com/office/drawing/2014/main" id="{337B742C-6014-4B7D-9109-0F54B9843D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6" name="Rectangle 315">
                          <a:extLst>
                            <a:ext uri="{FF2B5EF4-FFF2-40B4-BE49-F238E27FC236}">
                              <a16:creationId xmlns:a16="http://schemas.microsoft.com/office/drawing/2014/main" id="{0825D0D6-409A-4985-9C10-38D7B8B344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52" name="Group 251">
                        <a:extLst>
                          <a:ext uri="{FF2B5EF4-FFF2-40B4-BE49-F238E27FC236}">
                            <a16:creationId xmlns:a16="http://schemas.microsoft.com/office/drawing/2014/main" id="{C886746B-9AA1-426C-8700-8126AA67316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1832" y="2874688"/>
                        <a:ext cx="270685" cy="155448"/>
                        <a:chOff x="6649868" y="1335757"/>
                        <a:chExt cx="270685" cy="155448"/>
                      </a:xfrm>
                    </p:grpSpPr>
                    <p:sp>
                      <p:nvSpPr>
                        <p:cNvPr id="309" name="Rectangle 308">
                          <a:extLst>
                            <a:ext uri="{FF2B5EF4-FFF2-40B4-BE49-F238E27FC236}">
                              <a16:creationId xmlns:a16="http://schemas.microsoft.com/office/drawing/2014/main" id="{69BB4D06-2143-4716-B919-6AE6769D3E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5757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0" name="Rectangle 309">
                          <a:extLst>
                            <a:ext uri="{FF2B5EF4-FFF2-40B4-BE49-F238E27FC236}">
                              <a16:creationId xmlns:a16="http://schemas.microsoft.com/office/drawing/2014/main" id="{3973245F-B72D-4C5E-945C-07A5B628F8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1477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1" name="Rectangle 310">
                          <a:extLst>
                            <a:ext uri="{FF2B5EF4-FFF2-40B4-BE49-F238E27FC236}">
                              <a16:creationId xmlns:a16="http://schemas.microsoft.com/office/drawing/2014/main" id="{9EAC8C5E-C954-4895-9F96-F012FF1AE5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18053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2" name="Rectangle 311">
                          <a:extLst>
                            <a:ext uri="{FF2B5EF4-FFF2-40B4-BE49-F238E27FC236}">
                              <a16:creationId xmlns:a16="http://schemas.microsoft.com/office/drawing/2014/main" id="{DA01027B-1376-4D0C-9057-30EBBAC432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9868" y="1445485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253" name="Group 252">
                        <a:extLst>
                          <a:ext uri="{FF2B5EF4-FFF2-40B4-BE49-F238E27FC236}">
                            <a16:creationId xmlns:a16="http://schemas.microsoft.com/office/drawing/2014/main" id="{DE69B705-14B6-4982-93C0-EF59E292CB5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1832" y="3122705"/>
                        <a:ext cx="270685" cy="155448"/>
                        <a:chOff x="6649868" y="1341367"/>
                        <a:chExt cx="270685" cy="155448"/>
                      </a:xfrm>
                    </p:grpSpPr>
                    <p:sp>
                      <p:nvSpPr>
                        <p:cNvPr id="305" name="Rectangle 304">
                          <a:extLst>
                            <a:ext uri="{FF2B5EF4-FFF2-40B4-BE49-F238E27FC236}">
                              <a16:creationId xmlns:a16="http://schemas.microsoft.com/office/drawing/2014/main" id="{C7E9ED4E-3C53-4896-B11A-9A5BD4D38C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41367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Rectangle 305">
                          <a:extLst>
                            <a:ext uri="{FF2B5EF4-FFF2-40B4-BE49-F238E27FC236}">
                              <a16:creationId xmlns:a16="http://schemas.microsoft.com/office/drawing/2014/main" id="{EB821C54-AE60-4ADF-AC11-58ACC5D3BA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7087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7" name="Rectangle 306">
                          <a:extLst>
                            <a:ext uri="{FF2B5EF4-FFF2-40B4-BE49-F238E27FC236}">
                              <a16:creationId xmlns:a16="http://schemas.microsoft.com/office/drawing/2014/main" id="{5CF9C829-A4AA-441D-B8F5-425B29EC98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3663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Rectangle 307">
                          <a:extLst>
                            <a:ext uri="{FF2B5EF4-FFF2-40B4-BE49-F238E27FC236}">
                              <a16:creationId xmlns:a16="http://schemas.microsoft.com/office/drawing/2014/main" id="{4A9EBDCB-7B30-4562-8579-729AC6C4CA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9868" y="1451095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54" name="Group 253">
                        <a:extLst>
                          <a:ext uri="{FF2B5EF4-FFF2-40B4-BE49-F238E27FC236}">
                            <a16:creationId xmlns:a16="http://schemas.microsoft.com/office/drawing/2014/main" id="{AF7CB4DA-3768-4652-B818-D828A65342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1204" y="3368867"/>
                        <a:ext cx="270685" cy="155448"/>
                        <a:chOff x="6649868" y="1335757"/>
                        <a:chExt cx="270685" cy="155448"/>
                      </a:xfrm>
                    </p:grpSpPr>
                    <p:sp>
                      <p:nvSpPr>
                        <p:cNvPr id="301" name="Rectangle 300">
                          <a:extLst>
                            <a:ext uri="{FF2B5EF4-FFF2-40B4-BE49-F238E27FC236}">
                              <a16:creationId xmlns:a16="http://schemas.microsoft.com/office/drawing/2014/main" id="{872E8418-284A-4050-9703-3C69494D57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5757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Rectangle 301">
                          <a:extLst>
                            <a:ext uri="{FF2B5EF4-FFF2-40B4-BE49-F238E27FC236}">
                              <a16:creationId xmlns:a16="http://schemas.microsoft.com/office/drawing/2014/main" id="{7AEE900B-4AB2-4700-A935-703F9D8784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1477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3" name="Rectangle 302">
                          <a:extLst>
                            <a:ext uri="{FF2B5EF4-FFF2-40B4-BE49-F238E27FC236}">
                              <a16:creationId xmlns:a16="http://schemas.microsoft.com/office/drawing/2014/main" id="{FE97263D-65A7-424B-961D-EDE664F581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18053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4" name="Rectangle 303">
                          <a:extLst>
                            <a:ext uri="{FF2B5EF4-FFF2-40B4-BE49-F238E27FC236}">
                              <a16:creationId xmlns:a16="http://schemas.microsoft.com/office/drawing/2014/main" id="{7AE31B4F-4553-481B-B0F2-50E3C7B63E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9868" y="1445485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55" name="Group 254">
                        <a:extLst>
                          <a:ext uri="{FF2B5EF4-FFF2-40B4-BE49-F238E27FC236}">
                            <a16:creationId xmlns:a16="http://schemas.microsoft.com/office/drawing/2014/main" id="{F6C56D4D-2432-4C46-84C4-4BE26624A0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6222" y="3626044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297" name="Rectangle 296">
                          <a:extLst>
                            <a:ext uri="{FF2B5EF4-FFF2-40B4-BE49-F238E27FC236}">
                              <a16:creationId xmlns:a16="http://schemas.microsoft.com/office/drawing/2014/main" id="{AA95E2C4-CB3F-4D62-ACFA-7B58CD3C7A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8" name="Rectangle 297">
                          <a:extLst>
                            <a:ext uri="{FF2B5EF4-FFF2-40B4-BE49-F238E27FC236}">
                              <a16:creationId xmlns:a16="http://schemas.microsoft.com/office/drawing/2014/main" id="{1B0F2AF0-A207-4807-A1F8-AD544671A7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9" name="Rectangle 298">
                          <a:extLst>
                            <a:ext uri="{FF2B5EF4-FFF2-40B4-BE49-F238E27FC236}">
                              <a16:creationId xmlns:a16="http://schemas.microsoft.com/office/drawing/2014/main" id="{E7038AB7-73D9-4AA3-988A-50775DB884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Rectangle 299">
                          <a:extLst>
                            <a:ext uri="{FF2B5EF4-FFF2-40B4-BE49-F238E27FC236}">
                              <a16:creationId xmlns:a16="http://schemas.microsoft.com/office/drawing/2014/main" id="{E3ED9883-CC2A-46C3-86F0-B3226553C8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56" name="Group 255">
                        <a:extLst>
                          <a:ext uri="{FF2B5EF4-FFF2-40B4-BE49-F238E27FC236}">
                            <a16:creationId xmlns:a16="http://schemas.microsoft.com/office/drawing/2014/main" id="{8594A5F0-DCE4-469F-8032-174659EF46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0787" y="4136576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293" name="Rectangle 292">
                          <a:extLst>
                            <a:ext uri="{FF2B5EF4-FFF2-40B4-BE49-F238E27FC236}">
                              <a16:creationId xmlns:a16="http://schemas.microsoft.com/office/drawing/2014/main" id="{4458BE99-BEF9-4F35-9F88-FF5266F091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Rectangle 293">
                          <a:extLst>
                            <a:ext uri="{FF2B5EF4-FFF2-40B4-BE49-F238E27FC236}">
                              <a16:creationId xmlns:a16="http://schemas.microsoft.com/office/drawing/2014/main" id="{B40F0859-16CC-49E8-A92B-086869039C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5" name="Rectangle 294">
                          <a:extLst>
                            <a:ext uri="{FF2B5EF4-FFF2-40B4-BE49-F238E27FC236}">
                              <a16:creationId xmlns:a16="http://schemas.microsoft.com/office/drawing/2014/main" id="{2B823832-0D77-48EA-84E2-591590C117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rgbClr val="BFBFB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6" name="Rectangle 295">
                          <a:extLst>
                            <a:ext uri="{FF2B5EF4-FFF2-40B4-BE49-F238E27FC236}">
                              <a16:creationId xmlns:a16="http://schemas.microsoft.com/office/drawing/2014/main" id="{B68565AE-F7F3-4512-B001-3F9A62F46D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57" name="Group 256">
                        <a:extLst>
                          <a:ext uri="{FF2B5EF4-FFF2-40B4-BE49-F238E27FC236}">
                            <a16:creationId xmlns:a16="http://schemas.microsoft.com/office/drawing/2014/main" id="{FDD52F52-142A-4AD7-A4BF-C0CD3DC3D06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1721" y="4395564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289" name="Rectangle 288">
                          <a:extLst>
                            <a:ext uri="{FF2B5EF4-FFF2-40B4-BE49-F238E27FC236}">
                              <a16:creationId xmlns:a16="http://schemas.microsoft.com/office/drawing/2014/main" id="{DC9CF720-9DC4-4CA8-AE87-68E003469A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0" name="Rectangle 289">
                          <a:extLst>
                            <a:ext uri="{FF2B5EF4-FFF2-40B4-BE49-F238E27FC236}">
                              <a16:creationId xmlns:a16="http://schemas.microsoft.com/office/drawing/2014/main" id="{F594EA5C-F6DA-4B16-AD2E-73786B6A7C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1" name="Rectangle 290">
                          <a:extLst>
                            <a:ext uri="{FF2B5EF4-FFF2-40B4-BE49-F238E27FC236}">
                              <a16:creationId xmlns:a16="http://schemas.microsoft.com/office/drawing/2014/main" id="{3BA4B7CA-FE22-48A2-9FAF-E8EB0A4F31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rgbClr val="BFBFB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Rectangle 291">
                          <a:extLst>
                            <a:ext uri="{FF2B5EF4-FFF2-40B4-BE49-F238E27FC236}">
                              <a16:creationId xmlns:a16="http://schemas.microsoft.com/office/drawing/2014/main" id="{3A1F7FA4-6C2A-4DFE-9009-A1A3E57421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58" name="Group 257">
                        <a:extLst>
                          <a:ext uri="{FF2B5EF4-FFF2-40B4-BE49-F238E27FC236}">
                            <a16:creationId xmlns:a16="http://schemas.microsoft.com/office/drawing/2014/main" id="{52F6B68D-BC28-4B56-B69B-9060F0DE80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2654" y="4654554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285" name="Rectangle 284">
                          <a:extLst>
                            <a:ext uri="{FF2B5EF4-FFF2-40B4-BE49-F238E27FC236}">
                              <a16:creationId xmlns:a16="http://schemas.microsoft.com/office/drawing/2014/main" id="{E1DF8144-B62D-4334-8513-CD1353D8F8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Rectangle 285">
                          <a:extLst>
                            <a:ext uri="{FF2B5EF4-FFF2-40B4-BE49-F238E27FC236}">
                              <a16:creationId xmlns:a16="http://schemas.microsoft.com/office/drawing/2014/main" id="{437A408F-06F7-43EA-95F8-09E6B09BAB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7" name="Rectangle 286">
                          <a:extLst>
                            <a:ext uri="{FF2B5EF4-FFF2-40B4-BE49-F238E27FC236}">
                              <a16:creationId xmlns:a16="http://schemas.microsoft.com/office/drawing/2014/main" id="{2FA0F8A8-52B9-49A9-936C-339D3670BD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rgbClr val="BFBFB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Rectangle 287">
                          <a:extLst>
                            <a:ext uri="{FF2B5EF4-FFF2-40B4-BE49-F238E27FC236}">
                              <a16:creationId xmlns:a16="http://schemas.microsoft.com/office/drawing/2014/main" id="{2A2029F9-74FA-47F3-B4BD-7215C828A6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59" name="Group 258">
                        <a:extLst>
                          <a:ext uri="{FF2B5EF4-FFF2-40B4-BE49-F238E27FC236}">
                            <a16:creationId xmlns:a16="http://schemas.microsoft.com/office/drawing/2014/main" id="{ED52AFAA-650C-44D6-B0A5-334C8C1589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4100" y="5154303"/>
                        <a:ext cx="276295" cy="155448"/>
                        <a:chOff x="6644258" y="1339214"/>
                        <a:chExt cx="276295" cy="155448"/>
                      </a:xfrm>
                    </p:grpSpPr>
                    <p:sp>
                      <p:nvSpPr>
                        <p:cNvPr id="281" name="Rectangle 280">
                          <a:extLst>
                            <a:ext uri="{FF2B5EF4-FFF2-40B4-BE49-F238E27FC236}">
                              <a16:creationId xmlns:a16="http://schemas.microsoft.com/office/drawing/2014/main" id="{FD76B767-7C75-4EC1-B60E-700D7FBBC3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9214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2" name="Rectangle 281">
                          <a:extLst>
                            <a:ext uri="{FF2B5EF4-FFF2-40B4-BE49-F238E27FC236}">
                              <a16:creationId xmlns:a16="http://schemas.microsoft.com/office/drawing/2014/main" id="{B44F8AAF-111D-4FD5-AECF-1DEA37996D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934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3" name="Rectangle 282">
                          <a:extLst>
                            <a:ext uri="{FF2B5EF4-FFF2-40B4-BE49-F238E27FC236}">
                              <a16:creationId xmlns:a16="http://schemas.microsoft.com/office/drawing/2014/main" id="{2C149BDA-C4EB-4C35-A575-05F2040C41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510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rgbClr val="BFBFB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4" name="Rectangle 283">
                          <a:extLst>
                            <a:ext uri="{FF2B5EF4-FFF2-40B4-BE49-F238E27FC236}">
                              <a16:creationId xmlns:a16="http://schemas.microsoft.com/office/drawing/2014/main" id="{0C120EB8-F73F-4B97-AE0B-D60E2B0F4E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942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60" name="Group 259">
                        <a:extLst>
                          <a:ext uri="{FF2B5EF4-FFF2-40B4-BE49-F238E27FC236}">
                            <a16:creationId xmlns:a16="http://schemas.microsoft.com/office/drawing/2014/main" id="{5C5C2530-105A-4D7A-A547-5CC5DFE5D3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0787" y="5406720"/>
                        <a:ext cx="276295" cy="155448"/>
                        <a:chOff x="6644258" y="1342284"/>
                        <a:chExt cx="276295" cy="155448"/>
                      </a:xfrm>
                    </p:grpSpPr>
                    <p:sp>
                      <p:nvSpPr>
                        <p:cNvPr id="277" name="Rectangle 276">
                          <a:extLst>
                            <a:ext uri="{FF2B5EF4-FFF2-40B4-BE49-F238E27FC236}">
                              <a16:creationId xmlns:a16="http://schemas.microsoft.com/office/drawing/2014/main" id="{8BE91563-BD4A-45EC-A97F-3CA74BEF7B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42284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Rectangle 277">
                          <a:extLst>
                            <a:ext uri="{FF2B5EF4-FFF2-40B4-BE49-F238E27FC236}">
                              <a16:creationId xmlns:a16="http://schemas.microsoft.com/office/drawing/2014/main" id="{316C495A-C59E-4058-A5DE-8B225DB9F0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8004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9" name="Rectangle 278">
                          <a:extLst>
                            <a:ext uri="{FF2B5EF4-FFF2-40B4-BE49-F238E27FC236}">
                              <a16:creationId xmlns:a16="http://schemas.microsoft.com/office/drawing/2014/main" id="{1D823DFA-389D-4A24-A6D7-0022FFBC42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4580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0" name="Rectangle 279">
                          <a:extLst>
                            <a:ext uri="{FF2B5EF4-FFF2-40B4-BE49-F238E27FC236}">
                              <a16:creationId xmlns:a16="http://schemas.microsoft.com/office/drawing/2014/main" id="{E6A7A939-047F-476A-B2E7-B1517A86FC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52012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61" name="TextBox 260">
                        <a:extLst>
                          <a:ext uri="{FF2B5EF4-FFF2-40B4-BE49-F238E27FC236}">
                            <a16:creationId xmlns:a16="http://schemas.microsoft.com/office/drawing/2014/main" id="{28EBFE4E-F3E5-4E66-9CF7-2512927EBDC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7555" y="1504422"/>
                        <a:ext cx="149484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2 Zero Hunger</a:t>
                        </a:r>
                      </a:p>
                    </p:txBody>
                  </p:sp>
                  <p:sp>
                    <p:nvSpPr>
                      <p:cNvPr id="262" name="TextBox 261">
                        <a:extLst>
                          <a:ext uri="{FF2B5EF4-FFF2-40B4-BE49-F238E27FC236}">
                            <a16:creationId xmlns:a16="http://schemas.microsoft.com/office/drawing/2014/main" id="{E94619D1-8D11-4B99-A417-C01E2BF2AB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6366" y="1781391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3 Good health and well-being</a:t>
                        </a:r>
                      </a:p>
                    </p:txBody>
                  </p:sp>
                  <p:sp>
                    <p:nvSpPr>
                      <p:cNvPr id="263" name="TextBox 262">
                        <a:extLst>
                          <a:ext uri="{FF2B5EF4-FFF2-40B4-BE49-F238E27FC236}">
                            <a16:creationId xmlns:a16="http://schemas.microsoft.com/office/drawing/2014/main" id="{DAC47189-A293-4931-B7DD-04ACB9FD71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6366" y="2039310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4 Quality education</a:t>
                        </a:r>
                      </a:p>
                    </p:txBody>
                  </p:sp>
                  <p:sp>
                    <p:nvSpPr>
                      <p:cNvPr id="264" name="TextBox 263">
                        <a:extLst>
                          <a:ext uri="{FF2B5EF4-FFF2-40B4-BE49-F238E27FC236}">
                            <a16:creationId xmlns:a16="http://schemas.microsoft.com/office/drawing/2014/main" id="{4E07FA6F-9008-4895-BF8C-8837A6D429C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2294788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5 Gender equality</a:t>
                        </a:r>
                      </a:p>
                    </p:txBody>
                  </p:sp>
                  <p:sp>
                    <p:nvSpPr>
                      <p:cNvPr id="265" name="TextBox 264">
                        <a:extLst>
                          <a:ext uri="{FF2B5EF4-FFF2-40B4-BE49-F238E27FC236}">
                            <a16:creationId xmlns:a16="http://schemas.microsoft.com/office/drawing/2014/main" id="{B8867055-FAB4-4D92-A398-25C62E68A68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2542685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6 Clean water and sanitation</a:t>
                        </a:r>
                      </a:p>
                    </p:txBody>
                  </p:sp>
                  <p:sp>
                    <p:nvSpPr>
                      <p:cNvPr id="266" name="TextBox 265">
                        <a:extLst>
                          <a:ext uri="{FF2B5EF4-FFF2-40B4-BE49-F238E27FC236}">
                            <a16:creationId xmlns:a16="http://schemas.microsoft.com/office/drawing/2014/main" id="{AD131D03-D82E-413E-9FFD-F027F43DBDD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2806512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7 Affordable and clean energy</a:t>
                        </a:r>
                      </a:p>
                    </p:txBody>
                  </p:sp>
                  <p:sp>
                    <p:nvSpPr>
                      <p:cNvPr id="267" name="TextBox 266">
                        <a:extLst>
                          <a:ext uri="{FF2B5EF4-FFF2-40B4-BE49-F238E27FC236}">
                            <a16:creationId xmlns:a16="http://schemas.microsoft.com/office/drawing/2014/main" id="{F1121AB4-F089-46B5-A222-C682D60FCA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3061474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8 Decent work and economic growth</a:t>
                        </a:r>
                      </a:p>
                    </p:txBody>
                  </p:sp>
                  <p:sp>
                    <p:nvSpPr>
                      <p:cNvPr id="268" name="TextBox 267">
                        <a:extLst>
                          <a:ext uri="{FF2B5EF4-FFF2-40B4-BE49-F238E27FC236}">
                            <a16:creationId xmlns:a16="http://schemas.microsoft.com/office/drawing/2014/main" id="{30F01D86-69AA-4AB6-AC86-2E322281C3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3309836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9 Industry, innovation and infrastructure</a:t>
                        </a:r>
                      </a:p>
                    </p:txBody>
                  </p:sp>
                  <p:sp>
                    <p:nvSpPr>
                      <p:cNvPr id="269" name="TextBox 268">
                        <a:extLst>
                          <a:ext uri="{FF2B5EF4-FFF2-40B4-BE49-F238E27FC236}">
                            <a16:creationId xmlns:a16="http://schemas.microsoft.com/office/drawing/2014/main" id="{7DCB6295-6998-4F25-9C32-67DC14E2C6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6366" y="3568833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10 Reduced inequalities</a:t>
                        </a:r>
                      </a:p>
                    </p:txBody>
                  </p:sp>
                  <p:sp>
                    <p:nvSpPr>
                      <p:cNvPr id="270" name="TextBox 269">
                        <a:extLst>
                          <a:ext uri="{FF2B5EF4-FFF2-40B4-BE49-F238E27FC236}">
                            <a16:creationId xmlns:a16="http://schemas.microsoft.com/office/drawing/2014/main" id="{5E8DF567-9519-499C-BC63-FB4A5751F28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3822685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11 Sustainable cities and communities</a:t>
                        </a:r>
                      </a:p>
                    </p:txBody>
                  </p:sp>
                  <p:sp>
                    <p:nvSpPr>
                      <p:cNvPr id="271" name="TextBox 270">
                        <a:extLst>
                          <a:ext uri="{FF2B5EF4-FFF2-40B4-BE49-F238E27FC236}">
                            <a16:creationId xmlns:a16="http://schemas.microsoft.com/office/drawing/2014/main" id="{741503E6-F581-4B59-A30D-483E9F46AB8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4079528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12 Responsible consumption and production</a:t>
                        </a:r>
                      </a:p>
                    </p:txBody>
                  </p:sp>
                  <p:sp>
                    <p:nvSpPr>
                      <p:cNvPr id="272" name="TextBox 271">
                        <a:extLst>
                          <a:ext uri="{FF2B5EF4-FFF2-40B4-BE49-F238E27FC236}">
                            <a16:creationId xmlns:a16="http://schemas.microsoft.com/office/drawing/2014/main" id="{A75A871C-1A49-4C36-A47E-8E6927595F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7818" y="4347878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13 Climate action</a:t>
                        </a:r>
                      </a:p>
                    </p:txBody>
                  </p:sp>
                  <p:sp>
                    <p:nvSpPr>
                      <p:cNvPr id="273" name="TextBox 272">
                        <a:extLst>
                          <a:ext uri="{FF2B5EF4-FFF2-40B4-BE49-F238E27FC236}">
                            <a16:creationId xmlns:a16="http://schemas.microsoft.com/office/drawing/2014/main" id="{F918C919-1BFA-4BCA-A1C0-6716F81E33D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7818" y="4595196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14 Life below water</a:t>
                        </a:r>
                      </a:p>
                    </p:txBody>
                  </p:sp>
                  <p:sp>
                    <p:nvSpPr>
                      <p:cNvPr id="274" name="TextBox 273">
                        <a:extLst>
                          <a:ext uri="{FF2B5EF4-FFF2-40B4-BE49-F238E27FC236}">
                            <a16:creationId xmlns:a16="http://schemas.microsoft.com/office/drawing/2014/main" id="{E9FE24F5-9320-4916-B0AE-46DA1846443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7818" y="4843441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15 Life on land</a:t>
                        </a:r>
                      </a:p>
                    </p:txBody>
                  </p:sp>
                  <p:sp>
                    <p:nvSpPr>
                      <p:cNvPr id="275" name="TextBox 274">
                        <a:extLst>
                          <a:ext uri="{FF2B5EF4-FFF2-40B4-BE49-F238E27FC236}">
                            <a16:creationId xmlns:a16="http://schemas.microsoft.com/office/drawing/2014/main" id="{F58BA855-DCB1-48CF-B5BA-22F5A3C932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5416" y="5101153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16 Peace, justice and strong institutions</a:t>
                        </a:r>
                      </a:p>
                    </p:txBody>
                  </p:sp>
                  <p:sp>
                    <p:nvSpPr>
                      <p:cNvPr id="276" name="TextBox 275">
                        <a:extLst>
                          <a:ext uri="{FF2B5EF4-FFF2-40B4-BE49-F238E27FC236}">
                            <a16:creationId xmlns:a16="http://schemas.microsoft.com/office/drawing/2014/main" id="{4DEDC1D8-C946-41CE-AA25-12D81C6FB78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5416" y="5353766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17 Partnerships for the Goals</a:t>
                        </a:r>
                      </a:p>
                    </p:txBody>
                  </p:sp>
                </p:grpSp>
              </p:grpSp>
            </p:grpSp>
          </p:grpSp>
        </p:grp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694C7E0-95A6-4950-8A9E-C658E1E0C3E3}"/>
                </a:ext>
              </a:extLst>
            </p:cNvPr>
            <p:cNvSpPr/>
            <p:nvPr/>
          </p:nvSpPr>
          <p:spPr>
            <a:xfrm>
              <a:off x="1985590" y="2582612"/>
              <a:ext cx="1829636" cy="147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5783A5-0AD9-4903-B08A-16C77EB78218}"/>
                </a:ext>
              </a:extLst>
            </p:cNvPr>
            <p:cNvSpPr/>
            <p:nvPr/>
          </p:nvSpPr>
          <p:spPr>
            <a:xfrm>
              <a:off x="1970294" y="3086392"/>
              <a:ext cx="1077872" cy="147600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6185563-B883-42F9-AD64-3E085A4DBDA3}"/>
                </a:ext>
              </a:extLst>
            </p:cNvPr>
            <p:cNvSpPr/>
            <p:nvPr/>
          </p:nvSpPr>
          <p:spPr>
            <a:xfrm>
              <a:off x="1985589" y="4090885"/>
              <a:ext cx="2059628" cy="147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DE068F3-E380-410A-82CC-DA0096E51568}"/>
                </a:ext>
              </a:extLst>
            </p:cNvPr>
            <p:cNvSpPr/>
            <p:nvPr/>
          </p:nvSpPr>
          <p:spPr>
            <a:xfrm>
              <a:off x="1970291" y="6124533"/>
              <a:ext cx="456551" cy="147600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7076387-FFC4-486F-9CF6-DF65AB0BEC7E}"/>
                </a:ext>
              </a:extLst>
            </p:cNvPr>
            <p:cNvSpPr/>
            <p:nvPr/>
          </p:nvSpPr>
          <p:spPr>
            <a:xfrm>
              <a:off x="1985590" y="3332736"/>
              <a:ext cx="1081305" cy="147600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A941BA45-9BD3-48EA-9C3C-A31D2D593118}"/>
                </a:ext>
              </a:extLst>
            </p:cNvPr>
            <p:cNvSpPr/>
            <p:nvPr/>
          </p:nvSpPr>
          <p:spPr>
            <a:xfrm>
              <a:off x="1970295" y="2053228"/>
              <a:ext cx="1136228" cy="147600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37D4AE44-F666-4B22-B01D-45D426468777}"/>
                </a:ext>
              </a:extLst>
            </p:cNvPr>
            <p:cNvSpPr/>
            <p:nvPr/>
          </p:nvSpPr>
          <p:spPr>
            <a:xfrm>
              <a:off x="1985591" y="5619173"/>
              <a:ext cx="40506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41E15DDB-6B05-4205-BF07-8CC387EDE02F}"/>
                </a:ext>
              </a:extLst>
            </p:cNvPr>
            <p:cNvSpPr/>
            <p:nvPr/>
          </p:nvSpPr>
          <p:spPr>
            <a:xfrm>
              <a:off x="1962648" y="2333964"/>
              <a:ext cx="902804" cy="147600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30F28F4-51BA-499D-AE24-8DF3EFB9A59D}"/>
                </a:ext>
              </a:extLst>
            </p:cNvPr>
            <p:cNvSpPr/>
            <p:nvPr/>
          </p:nvSpPr>
          <p:spPr>
            <a:xfrm>
              <a:off x="1630631" y="3848970"/>
              <a:ext cx="357002" cy="147600"/>
            </a:xfrm>
            <a:prstGeom prst="rect">
              <a:avLst/>
            </a:prstGeom>
            <a:solidFill>
              <a:srgbClr val="FC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1FBC9CE9-1DA0-45BE-BEAC-864B8557BE18}"/>
                </a:ext>
              </a:extLst>
            </p:cNvPr>
            <p:cNvSpPr/>
            <p:nvPr/>
          </p:nvSpPr>
          <p:spPr>
            <a:xfrm>
              <a:off x="1977942" y="4850598"/>
              <a:ext cx="2169475" cy="147600"/>
            </a:xfrm>
            <a:prstGeom prst="rect">
              <a:avLst/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13F52103-2078-4A56-A043-3C89B1B517F7}"/>
                </a:ext>
              </a:extLst>
            </p:cNvPr>
            <p:cNvSpPr/>
            <p:nvPr/>
          </p:nvSpPr>
          <p:spPr>
            <a:xfrm>
              <a:off x="1982451" y="5871443"/>
              <a:ext cx="418791" cy="147600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47B07A9D-A985-4D67-BC97-6B484257BDA8}"/>
                </a:ext>
              </a:extLst>
            </p:cNvPr>
            <p:cNvSpPr/>
            <p:nvPr/>
          </p:nvSpPr>
          <p:spPr>
            <a:xfrm>
              <a:off x="1990106" y="4612141"/>
              <a:ext cx="1328460" cy="147600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545C1A41-A0AF-4E12-A26B-8246D9C0E0D2}"/>
                </a:ext>
              </a:extLst>
            </p:cNvPr>
            <p:cNvSpPr/>
            <p:nvPr/>
          </p:nvSpPr>
          <p:spPr>
            <a:xfrm>
              <a:off x="1993240" y="5115713"/>
              <a:ext cx="2663785" cy="147600"/>
            </a:xfrm>
            <a:prstGeom prst="rect">
              <a:avLst/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208D783-125D-4409-A685-985CF7D65BAF}"/>
                </a:ext>
              </a:extLst>
            </p:cNvPr>
            <p:cNvSpPr/>
            <p:nvPr/>
          </p:nvSpPr>
          <p:spPr>
            <a:xfrm>
              <a:off x="2000889" y="5396449"/>
              <a:ext cx="1452038" cy="147600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E3AF289-280E-42E5-95D6-0788902AA61F}"/>
                </a:ext>
              </a:extLst>
            </p:cNvPr>
            <p:cNvSpPr/>
            <p:nvPr/>
          </p:nvSpPr>
          <p:spPr>
            <a:xfrm>
              <a:off x="1977943" y="2837742"/>
              <a:ext cx="1064141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4354FC-9304-4D40-AF47-5978BFA4C790}"/>
                </a:ext>
              </a:extLst>
            </p:cNvPr>
            <p:cNvSpPr/>
            <p:nvPr/>
          </p:nvSpPr>
          <p:spPr>
            <a:xfrm>
              <a:off x="1993238" y="4355579"/>
              <a:ext cx="1191151" cy="147600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D6DB32B-6E42-4410-BD38-181553CCA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53043" y="1905291"/>
              <a:ext cx="0" cy="43668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" name="Picture 2">
            <a:extLst>
              <a:ext uri="{FF2B5EF4-FFF2-40B4-BE49-F238E27FC236}">
                <a16:creationId xmlns:a16="http://schemas.microsoft.com/office/drawing/2014/main" id="{EC116794-1C11-49E1-AA48-4952977B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49" y="5459402"/>
            <a:ext cx="1451471" cy="2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E1C2CECB-6FCF-4661-93BF-D83043874A31}"/>
              </a:ext>
            </a:extLst>
          </p:cNvPr>
          <p:cNvSpPr txBox="1"/>
          <p:nvPr/>
        </p:nvSpPr>
        <p:spPr>
          <a:xfrm>
            <a:off x="8011972" y="6435366"/>
            <a:ext cx="452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Based on data from the UN Global SDG Database</a:t>
            </a:r>
          </a:p>
        </p:txBody>
      </p:sp>
      <p:pic>
        <p:nvPicPr>
          <p:cNvPr id="176" name="Picture 17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3C2F9CC-F0F2-4368-A664-C3ADD4D96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78" y="187689"/>
            <a:ext cx="2176272" cy="136877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9BE5E1-9339-4C04-AAFF-E05090DBE3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1244" b="230"/>
          <a:stretch/>
        </p:blipFill>
        <p:spPr>
          <a:xfrm>
            <a:off x="195634" y="6081249"/>
            <a:ext cx="9642978" cy="4470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DD1B39-AF39-427F-85A0-AD1D897BD04B}"/>
              </a:ext>
            </a:extLst>
          </p:cNvPr>
          <p:cNvCxnSpPr/>
          <p:nvPr/>
        </p:nvCxnSpPr>
        <p:spPr>
          <a:xfrm flipV="1">
            <a:off x="658113" y="1420521"/>
            <a:ext cx="3444808" cy="743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71C636-8D6E-46EA-89A1-E1A33B6CAFAC}"/>
              </a:ext>
            </a:extLst>
          </p:cNvPr>
          <p:cNvCxnSpPr/>
          <p:nvPr/>
        </p:nvCxnSpPr>
        <p:spPr>
          <a:xfrm flipV="1">
            <a:off x="658113" y="1426871"/>
            <a:ext cx="3810" cy="9220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DB1D85-B34C-435E-835C-05B254020192}"/>
              </a:ext>
            </a:extLst>
          </p:cNvPr>
          <p:cNvCxnSpPr>
            <a:cxnSpLocks/>
          </p:cNvCxnSpPr>
          <p:nvPr/>
        </p:nvCxnSpPr>
        <p:spPr>
          <a:xfrm>
            <a:off x="4102831" y="1426744"/>
            <a:ext cx="0" cy="914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5" name="Graphic 344">
            <a:extLst>
              <a:ext uri="{FF2B5EF4-FFF2-40B4-BE49-F238E27FC236}">
                <a16:creationId xmlns:a16="http://schemas.microsoft.com/office/drawing/2014/main" id="{0D64F719-E643-47D8-A79F-3C206996B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0" y="6731133"/>
            <a:ext cx="12192000" cy="1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Image result for unece logo">
            <a:extLst>
              <a:ext uri="{FF2B5EF4-FFF2-40B4-BE49-F238E27FC236}">
                <a16:creationId xmlns:a16="http://schemas.microsoft.com/office/drawing/2014/main" id="{4603882E-B60A-4EC8-84E1-3DC193D8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224" y="5794465"/>
            <a:ext cx="1448052" cy="8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Title 1"/>
          <p:cNvSpPr txBox="1">
            <a:spLocks/>
          </p:cNvSpPr>
          <p:nvPr/>
        </p:nvSpPr>
        <p:spPr>
          <a:xfrm>
            <a:off x="125344" y="150235"/>
            <a:ext cx="8600472" cy="88261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Is the UNECE region on track?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9" name="TextBox 147">
            <a:extLst>
              <a:ext uri="{FF2B5EF4-FFF2-40B4-BE49-F238E27FC236}">
                <a16:creationId xmlns:a16="http://schemas.microsoft.com/office/drawing/2014/main" id="{35E9EF77-56C7-4D1E-9A73-D68C7A1496B2}"/>
              </a:ext>
            </a:extLst>
          </p:cNvPr>
          <p:cNvSpPr txBox="1"/>
          <p:nvPr/>
        </p:nvSpPr>
        <p:spPr>
          <a:xfrm>
            <a:off x="8181834" y="1705455"/>
            <a:ext cx="4010166" cy="409342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On 9 goals, the global indicators do not give a strong signal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Of the goals with more data, the UNECE region is</a:t>
            </a:r>
          </a:p>
          <a:p>
            <a:pPr marL="568325" lvl="1" indent="-279400">
              <a:spcAft>
                <a:spcPts val="600"/>
              </a:spcAft>
              <a:buFont typeface="Wingdings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on track with Clean energy (7)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marL="568325" lvl="1" indent="-279400">
              <a:spcAft>
                <a:spcPts val="600"/>
              </a:spcAft>
              <a:buFont typeface="Wingdings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close to be on track with Reducing poverty (1), Health (3), and Industry (9);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marL="568325" lvl="1" indent="-279400">
              <a:spcAft>
                <a:spcPts val="600"/>
              </a:spcAft>
              <a:buFont typeface="Wingdings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and has to catch up on Education (4), Decent work (8), Life on land (15), and Partnerships (17) 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9F06467B-6C99-49F9-91E6-7AFAB759A41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5605" t="10386" r="6763" b="14667"/>
          <a:stretch/>
        </p:blipFill>
        <p:spPr>
          <a:xfrm>
            <a:off x="9210348" y="116505"/>
            <a:ext cx="2802282" cy="1515798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406" name="Picture 405" descr="A close up of a logo&#10;&#10;Description automatically generated">
            <a:extLst>
              <a:ext uri="{FF2B5EF4-FFF2-40B4-BE49-F238E27FC236}">
                <a16:creationId xmlns:a16="http://schemas.microsoft.com/office/drawing/2014/main" id="{6163C6D3-59F8-45F5-8F95-0E2829FA9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83" y="1311738"/>
            <a:ext cx="161948" cy="4477375"/>
          </a:xfrm>
          <a:prstGeom prst="rect">
            <a:avLst/>
          </a:prstGeom>
        </p:spPr>
      </p:pic>
      <p:sp>
        <p:nvSpPr>
          <p:cNvPr id="407" name="Rectangle 406">
            <a:extLst>
              <a:ext uri="{FF2B5EF4-FFF2-40B4-BE49-F238E27FC236}">
                <a16:creationId xmlns:a16="http://schemas.microsoft.com/office/drawing/2014/main" id="{4F7AF737-F048-474A-BFE6-413C4146AFF6}"/>
              </a:ext>
            </a:extLst>
          </p:cNvPr>
          <p:cNvSpPr/>
          <p:nvPr/>
        </p:nvSpPr>
        <p:spPr>
          <a:xfrm>
            <a:off x="879029" y="1616206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8189D5B1-CBD4-4021-835A-272D0C5A760C}"/>
              </a:ext>
            </a:extLst>
          </p:cNvPr>
          <p:cNvSpPr/>
          <p:nvPr/>
        </p:nvSpPr>
        <p:spPr>
          <a:xfrm>
            <a:off x="879029" y="1878224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070E1C98-ADAC-4184-AB60-49440FC4C50D}"/>
              </a:ext>
            </a:extLst>
          </p:cNvPr>
          <p:cNvSpPr/>
          <p:nvPr/>
        </p:nvSpPr>
        <p:spPr>
          <a:xfrm>
            <a:off x="879029" y="2132919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AD3A13C1-289A-4F3A-B17F-E4C498BA2651}"/>
              </a:ext>
            </a:extLst>
          </p:cNvPr>
          <p:cNvSpPr/>
          <p:nvPr/>
        </p:nvSpPr>
        <p:spPr>
          <a:xfrm>
            <a:off x="879029" y="2387614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6EA34E4A-DDDA-4C41-83EF-EA0FA4A85FBF}"/>
              </a:ext>
            </a:extLst>
          </p:cNvPr>
          <p:cNvSpPr/>
          <p:nvPr/>
        </p:nvSpPr>
        <p:spPr>
          <a:xfrm>
            <a:off x="879029" y="2636699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06734CA2-92DF-44CB-A38F-D22328179A85}"/>
              </a:ext>
            </a:extLst>
          </p:cNvPr>
          <p:cNvSpPr/>
          <p:nvPr/>
        </p:nvSpPr>
        <p:spPr>
          <a:xfrm>
            <a:off x="879029" y="2883043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36D73707-CCA9-4596-B03B-2F6D3A7EEE1B}"/>
              </a:ext>
            </a:extLst>
          </p:cNvPr>
          <p:cNvSpPr/>
          <p:nvPr/>
        </p:nvSpPr>
        <p:spPr>
          <a:xfrm>
            <a:off x="879029" y="3145061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251FEF58-0212-4934-B98C-C432E79C5820}"/>
              </a:ext>
            </a:extLst>
          </p:cNvPr>
          <p:cNvSpPr/>
          <p:nvPr/>
        </p:nvSpPr>
        <p:spPr>
          <a:xfrm>
            <a:off x="879029" y="3396577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9E4E28F3-F6CE-4CD8-958F-A9B378EFCED0}"/>
              </a:ext>
            </a:extLst>
          </p:cNvPr>
          <p:cNvSpPr/>
          <p:nvPr/>
        </p:nvSpPr>
        <p:spPr>
          <a:xfrm>
            <a:off x="879029" y="3641192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61C092CF-6314-49C4-AC0B-01DF43DB2CA2}"/>
              </a:ext>
            </a:extLst>
          </p:cNvPr>
          <p:cNvSpPr/>
          <p:nvPr/>
        </p:nvSpPr>
        <p:spPr>
          <a:xfrm>
            <a:off x="879029" y="3910403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5437B15A-DD0E-4160-B9F4-3AEB3BC1265A}"/>
              </a:ext>
            </a:extLst>
          </p:cNvPr>
          <p:cNvSpPr/>
          <p:nvPr/>
        </p:nvSpPr>
        <p:spPr>
          <a:xfrm>
            <a:off x="879029" y="4166232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1618488-BA44-47D2-87CA-F755A7888A4C}"/>
              </a:ext>
            </a:extLst>
          </p:cNvPr>
          <p:cNvSpPr/>
          <p:nvPr/>
        </p:nvSpPr>
        <p:spPr>
          <a:xfrm>
            <a:off x="879029" y="4402273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37EBBCC7-DF0D-4E5F-9D0B-1BCB750BA799}"/>
              </a:ext>
            </a:extLst>
          </p:cNvPr>
          <p:cNvSpPr/>
          <p:nvPr/>
        </p:nvSpPr>
        <p:spPr>
          <a:xfrm>
            <a:off x="879029" y="4674398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A80203E0-81FF-4F17-A157-764C9810B2BD}"/>
              </a:ext>
            </a:extLst>
          </p:cNvPr>
          <p:cNvSpPr/>
          <p:nvPr/>
        </p:nvSpPr>
        <p:spPr>
          <a:xfrm>
            <a:off x="879029" y="4930555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4029488C-76A3-4330-AA40-8D7E8B47BAA2}"/>
              </a:ext>
            </a:extLst>
          </p:cNvPr>
          <p:cNvSpPr/>
          <p:nvPr/>
        </p:nvSpPr>
        <p:spPr>
          <a:xfrm>
            <a:off x="879029" y="5169478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069AA055-B08A-4851-9A44-978E508C917F}"/>
              </a:ext>
            </a:extLst>
          </p:cNvPr>
          <p:cNvSpPr/>
          <p:nvPr/>
        </p:nvSpPr>
        <p:spPr>
          <a:xfrm>
            <a:off x="879029" y="5438507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EDB85A0E-5E65-43C1-AC81-14BAB5F0C0B7}"/>
              </a:ext>
            </a:extLst>
          </p:cNvPr>
          <p:cNvSpPr/>
          <p:nvPr/>
        </p:nvSpPr>
        <p:spPr>
          <a:xfrm>
            <a:off x="879029" y="5674840"/>
            <a:ext cx="3600000" cy="148045"/>
          </a:xfrm>
          <a:prstGeom prst="rect">
            <a:avLst/>
          </a:prstGeom>
          <a:solidFill>
            <a:srgbClr val="D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DBD59A19-8CE6-4DB9-95B6-E5D13E38F674}"/>
              </a:ext>
            </a:extLst>
          </p:cNvPr>
          <p:cNvCxnSpPr/>
          <p:nvPr/>
        </p:nvCxnSpPr>
        <p:spPr>
          <a:xfrm>
            <a:off x="2981652" y="1451889"/>
            <a:ext cx="0" cy="44805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AFDE9CEB-6539-4DDC-AD3D-CD3C38E39D8F}"/>
              </a:ext>
            </a:extLst>
          </p:cNvPr>
          <p:cNvCxnSpPr/>
          <p:nvPr/>
        </p:nvCxnSpPr>
        <p:spPr>
          <a:xfrm flipV="1">
            <a:off x="879029" y="1456689"/>
            <a:ext cx="3607200" cy="87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7B8DDBA-ECBA-41F9-8053-EC6E4CB0AA1C}"/>
              </a:ext>
            </a:extLst>
          </p:cNvPr>
          <p:cNvCxnSpPr/>
          <p:nvPr/>
        </p:nvCxnSpPr>
        <p:spPr>
          <a:xfrm flipV="1">
            <a:off x="879029" y="1456689"/>
            <a:ext cx="0" cy="7315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56D9B571-2110-4B89-A799-8FC3184DAF13}"/>
              </a:ext>
            </a:extLst>
          </p:cNvPr>
          <p:cNvCxnSpPr>
            <a:cxnSpLocks/>
          </p:cNvCxnSpPr>
          <p:nvPr/>
        </p:nvCxnSpPr>
        <p:spPr>
          <a:xfrm>
            <a:off x="4479029" y="1462912"/>
            <a:ext cx="0" cy="914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TextBox 427">
            <a:extLst>
              <a:ext uri="{FF2B5EF4-FFF2-40B4-BE49-F238E27FC236}">
                <a16:creationId xmlns:a16="http://schemas.microsoft.com/office/drawing/2014/main" id="{16E630E6-3402-4C55-BF0C-393B8061E6CA}"/>
              </a:ext>
            </a:extLst>
          </p:cNvPr>
          <p:cNvSpPr txBox="1"/>
          <p:nvPr/>
        </p:nvSpPr>
        <p:spPr>
          <a:xfrm>
            <a:off x="562832" y="1071859"/>
            <a:ext cx="607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B6561B69-B6D6-4E64-909B-1743E6CDCF75}"/>
              </a:ext>
            </a:extLst>
          </p:cNvPr>
          <p:cNvSpPr txBox="1"/>
          <p:nvPr/>
        </p:nvSpPr>
        <p:spPr>
          <a:xfrm>
            <a:off x="2855520" y="1079137"/>
            <a:ext cx="607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FE134598-00A6-46C4-BD8E-3654FEAE9B06}"/>
              </a:ext>
            </a:extLst>
          </p:cNvPr>
          <p:cNvSpPr txBox="1"/>
          <p:nvPr/>
        </p:nvSpPr>
        <p:spPr>
          <a:xfrm>
            <a:off x="3907484" y="1093090"/>
            <a:ext cx="1454571" cy="2923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2030</a:t>
            </a:r>
          </a:p>
        </p:txBody>
      </p: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0F6C29CE-B177-41EF-A2AF-17B4F58A56F2}"/>
              </a:ext>
            </a:extLst>
          </p:cNvPr>
          <p:cNvGrpSpPr/>
          <p:nvPr/>
        </p:nvGrpSpPr>
        <p:grpSpPr>
          <a:xfrm>
            <a:off x="4689309" y="1483881"/>
            <a:ext cx="3974047" cy="4389107"/>
            <a:chOff x="6630787" y="1241658"/>
            <a:chExt cx="3974047" cy="4389107"/>
          </a:xfrm>
        </p:grpSpPr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25D8E14B-6A56-4F5A-A703-57618CC64C30}"/>
                </a:ext>
              </a:extLst>
            </p:cNvPr>
            <p:cNvGrpSpPr/>
            <p:nvPr/>
          </p:nvGrpSpPr>
          <p:grpSpPr>
            <a:xfrm>
              <a:off x="6640693" y="2360519"/>
              <a:ext cx="276295" cy="155448"/>
              <a:chOff x="6644258" y="1343907"/>
              <a:chExt cx="276295" cy="155448"/>
            </a:xfrm>
          </p:grpSpPr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3BCD7706-12F6-4789-B82C-7C3B67410699}"/>
                  </a:ext>
                </a:extLst>
              </p:cNvPr>
              <p:cNvSpPr/>
              <p:nvPr/>
            </p:nvSpPr>
            <p:spPr>
              <a:xfrm>
                <a:off x="6874834" y="1343907"/>
                <a:ext cx="45719" cy="1554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418E93B0-4DCB-4D13-89C5-AF6390106BD7}"/>
                  </a:ext>
                </a:extLst>
              </p:cNvPr>
              <p:cNvSpPr/>
              <p:nvPr/>
            </p:nvSpPr>
            <p:spPr>
              <a:xfrm>
                <a:off x="6795192" y="1389627"/>
                <a:ext cx="45719" cy="1097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F82CC191-1251-48BA-93FA-20CB53AEB9DA}"/>
                  </a:ext>
                </a:extLst>
              </p:cNvPr>
              <p:cNvSpPr/>
              <p:nvPr/>
            </p:nvSpPr>
            <p:spPr>
              <a:xfrm>
                <a:off x="6721926" y="1426203"/>
                <a:ext cx="45719" cy="7315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DD9CDED3-53E1-418D-A96D-B87592529973}"/>
                  </a:ext>
                </a:extLst>
              </p:cNvPr>
              <p:cNvSpPr/>
              <p:nvPr/>
            </p:nvSpPr>
            <p:spPr>
              <a:xfrm>
                <a:off x="6644258" y="1453635"/>
                <a:ext cx="45719" cy="457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47C92B02-9A50-47B6-9520-51F68FEFE48E}"/>
                </a:ext>
              </a:extLst>
            </p:cNvPr>
            <p:cNvGrpSpPr/>
            <p:nvPr/>
          </p:nvGrpSpPr>
          <p:grpSpPr>
            <a:xfrm>
              <a:off x="6630787" y="1241658"/>
              <a:ext cx="3974047" cy="4389107"/>
              <a:chOff x="6630787" y="1241658"/>
              <a:chExt cx="3974047" cy="4389107"/>
            </a:xfrm>
          </p:grpSpPr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C858587A-53E3-461E-9192-333F89F313DD}"/>
                  </a:ext>
                </a:extLst>
              </p:cNvPr>
              <p:cNvGrpSpPr/>
              <p:nvPr/>
            </p:nvGrpSpPr>
            <p:grpSpPr>
              <a:xfrm>
                <a:off x="6644258" y="1344360"/>
                <a:ext cx="276295" cy="155448"/>
                <a:chOff x="6644258" y="1344360"/>
                <a:chExt cx="276295" cy="155448"/>
              </a:xfrm>
            </p:grpSpPr>
            <p:sp>
              <p:nvSpPr>
                <p:cNvPr id="530" name="Rectangle 529">
                  <a:extLst>
                    <a:ext uri="{FF2B5EF4-FFF2-40B4-BE49-F238E27FC236}">
                      <a16:creationId xmlns:a16="http://schemas.microsoft.com/office/drawing/2014/main" id="{098F24F6-11D0-4B6D-9E26-C39F23FC3190}"/>
                    </a:ext>
                  </a:extLst>
                </p:cNvPr>
                <p:cNvSpPr/>
                <p:nvPr/>
              </p:nvSpPr>
              <p:spPr>
                <a:xfrm>
                  <a:off x="6874834" y="1344360"/>
                  <a:ext cx="45719" cy="1554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32FDFBD6-B346-49D4-9B29-4AB86B08C7F9}"/>
                    </a:ext>
                  </a:extLst>
                </p:cNvPr>
                <p:cNvSpPr/>
                <p:nvPr/>
              </p:nvSpPr>
              <p:spPr>
                <a:xfrm>
                  <a:off x="6795192" y="1390080"/>
                  <a:ext cx="45719" cy="10972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D0599107-62E8-4846-9721-E3E50CAE1A03}"/>
                    </a:ext>
                  </a:extLst>
                </p:cNvPr>
                <p:cNvSpPr/>
                <p:nvPr/>
              </p:nvSpPr>
              <p:spPr>
                <a:xfrm>
                  <a:off x="6721926" y="1426656"/>
                  <a:ext cx="45719" cy="73152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F0D80627-9611-4DA7-B3AD-D10D3541A811}"/>
                    </a:ext>
                  </a:extLst>
                </p:cNvPr>
                <p:cNvSpPr/>
                <p:nvPr/>
              </p:nvSpPr>
              <p:spPr>
                <a:xfrm>
                  <a:off x="6644258" y="1454088"/>
                  <a:ext cx="45719" cy="4572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id="{00AA3C95-9FDF-45B1-A14F-DA20156CD3D8}"/>
                  </a:ext>
                </a:extLst>
              </p:cNvPr>
              <p:cNvGrpSpPr/>
              <p:nvPr/>
            </p:nvGrpSpPr>
            <p:grpSpPr>
              <a:xfrm>
                <a:off x="6630787" y="1241658"/>
                <a:ext cx="3974047" cy="4389107"/>
                <a:chOff x="6630787" y="1241658"/>
                <a:chExt cx="3974047" cy="4389107"/>
              </a:xfrm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C4E22D64-5677-4C47-820D-E63EE00B7F7A}"/>
                    </a:ext>
                  </a:extLst>
                </p:cNvPr>
                <p:cNvGrpSpPr/>
                <p:nvPr/>
              </p:nvGrpSpPr>
              <p:grpSpPr>
                <a:xfrm>
                  <a:off x="6630787" y="3897513"/>
                  <a:ext cx="276295" cy="155448"/>
                  <a:chOff x="6644258" y="1343830"/>
                  <a:chExt cx="276295" cy="155448"/>
                </a:xfrm>
              </p:grpSpPr>
              <p:sp>
                <p:nvSpPr>
                  <p:cNvPr id="526" name="Rectangle 525">
                    <a:extLst>
                      <a:ext uri="{FF2B5EF4-FFF2-40B4-BE49-F238E27FC236}">
                        <a16:creationId xmlns:a16="http://schemas.microsoft.com/office/drawing/2014/main" id="{C3817BA0-273E-43D9-A83D-2A4135476AFA}"/>
                      </a:ext>
                    </a:extLst>
                  </p:cNvPr>
                  <p:cNvSpPr/>
                  <p:nvPr/>
                </p:nvSpPr>
                <p:spPr>
                  <a:xfrm>
                    <a:off x="6874834" y="1343830"/>
                    <a:ext cx="45719" cy="15544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3566A0A5-A851-428F-BC6A-CDAF56FDA35E}"/>
                      </a:ext>
                    </a:extLst>
                  </p:cNvPr>
                  <p:cNvSpPr/>
                  <p:nvPr/>
                </p:nvSpPr>
                <p:spPr>
                  <a:xfrm>
                    <a:off x="6795192" y="1389550"/>
                    <a:ext cx="45719" cy="10972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8" name="Rectangle 527">
                    <a:extLst>
                      <a:ext uri="{FF2B5EF4-FFF2-40B4-BE49-F238E27FC236}">
                        <a16:creationId xmlns:a16="http://schemas.microsoft.com/office/drawing/2014/main" id="{BC73CA3B-C184-43D3-968D-DE61B3AB0E5A}"/>
                      </a:ext>
                    </a:extLst>
                  </p:cNvPr>
                  <p:cNvSpPr/>
                  <p:nvPr/>
                </p:nvSpPr>
                <p:spPr>
                  <a:xfrm>
                    <a:off x="6721926" y="1426126"/>
                    <a:ext cx="45719" cy="73152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9" name="Rectangle 528">
                    <a:extLst>
                      <a:ext uri="{FF2B5EF4-FFF2-40B4-BE49-F238E27FC236}">
                        <a16:creationId xmlns:a16="http://schemas.microsoft.com/office/drawing/2014/main" id="{F8015908-BE39-4660-99D4-D0C8EBE603BA}"/>
                      </a:ext>
                    </a:extLst>
                  </p:cNvPr>
                  <p:cNvSpPr/>
                  <p:nvPr/>
                </p:nvSpPr>
                <p:spPr>
                  <a:xfrm>
                    <a:off x="6644258" y="1453558"/>
                    <a:ext cx="45719" cy="4572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5ECD7DB2-B888-4204-BD4E-B7D3ECB9323A}"/>
                    </a:ext>
                  </a:extLst>
                </p:cNvPr>
                <p:cNvGrpSpPr/>
                <p:nvPr/>
              </p:nvGrpSpPr>
              <p:grpSpPr>
                <a:xfrm>
                  <a:off x="6630787" y="1241658"/>
                  <a:ext cx="3974047" cy="4389107"/>
                  <a:chOff x="6630787" y="1241658"/>
                  <a:chExt cx="3974047" cy="4389107"/>
                </a:xfrm>
              </p:grpSpPr>
              <p:grpSp>
                <p:nvGrpSpPr>
                  <p:cNvPr id="438" name="Group 437">
                    <a:extLst>
                      <a:ext uri="{FF2B5EF4-FFF2-40B4-BE49-F238E27FC236}">
                        <a16:creationId xmlns:a16="http://schemas.microsoft.com/office/drawing/2014/main" id="{FADEC0FD-1EAA-414A-B308-4B41EBAE2E16}"/>
                      </a:ext>
                    </a:extLst>
                  </p:cNvPr>
                  <p:cNvGrpSpPr/>
                  <p:nvPr/>
                </p:nvGrpSpPr>
                <p:grpSpPr>
                  <a:xfrm>
                    <a:off x="6641428" y="2101745"/>
                    <a:ext cx="276295" cy="155448"/>
                    <a:chOff x="6644258" y="1344360"/>
                    <a:chExt cx="276295" cy="155448"/>
                  </a:xfrm>
                </p:grpSpPr>
                <p:sp>
                  <p:nvSpPr>
                    <p:cNvPr id="522" name="Rectangle 521">
                      <a:extLst>
                        <a:ext uri="{FF2B5EF4-FFF2-40B4-BE49-F238E27FC236}">
                          <a16:creationId xmlns:a16="http://schemas.microsoft.com/office/drawing/2014/main" id="{40695E2C-2106-46AD-A902-DDDF275EF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834" y="1344360"/>
                      <a:ext cx="45719" cy="15544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3" name="Rectangle 522">
                      <a:extLst>
                        <a:ext uri="{FF2B5EF4-FFF2-40B4-BE49-F238E27FC236}">
                          <a16:creationId xmlns:a16="http://schemas.microsoft.com/office/drawing/2014/main" id="{509B934D-2DA1-4EE3-84CA-B1BECF564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5192" y="1390080"/>
                      <a:ext cx="45719" cy="10972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4" name="Rectangle 523">
                      <a:extLst>
                        <a:ext uri="{FF2B5EF4-FFF2-40B4-BE49-F238E27FC236}">
                          <a16:creationId xmlns:a16="http://schemas.microsoft.com/office/drawing/2014/main" id="{2C5F071E-A585-4032-B2C7-8B0C6BD722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1926" y="1426656"/>
                      <a:ext cx="45719" cy="73152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5" name="Rectangle 524">
                      <a:extLst>
                        <a:ext uri="{FF2B5EF4-FFF2-40B4-BE49-F238E27FC236}">
                          <a16:creationId xmlns:a16="http://schemas.microsoft.com/office/drawing/2014/main" id="{C1C7D275-1BA1-4EC1-8F4A-10AFF0500E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4258" y="1454088"/>
                      <a:ext cx="45719" cy="45720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9" name="Group 438">
                    <a:extLst>
                      <a:ext uri="{FF2B5EF4-FFF2-40B4-BE49-F238E27FC236}">
                        <a16:creationId xmlns:a16="http://schemas.microsoft.com/office/drawing/2014/main" id="{2F3FDC6E-6687-40B6-8334-A4AC9631BDD2}"/>
                      </a:ext>
                    </a:extLst>
                  </p:cNvPr>
                  <p:cNvGrpSpPr/>
                  <p:nvPr/>
                </p:nvGrpSpPr>
                <p:grpSpPr>
                  <a:xfrm>
                    <a:off x="6633590" y="4896714"/>
                    <a:ext cx="276295" cy="155448"/>
                    <a:chOff x="6644258" y="1338750"/>
                    <a:chExt cx="276295" cy="155448"/>
                  </a:xfrm>
                </p:grpSpPr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547611C2-F8E0-48A3-B7DA-AB9481B0D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834" y="1338750"/>
                      <a:ext cx="45719" cy="15544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F9CAD65A-3484-40F4-86AA-8F1F33AAE1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5192" y="1384470"/>
                      <a:ext cx="45719" cy="10972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A94C00D1-CBE0-4482-8CA9-1BED43639F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1926" y="1421046"/>
                      <a:ext cx="45719" cy="73152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1" name="Rectangle 520">
                      <a:extLst>
                        <a:ext uri="{FF2B5EF4-FFF2-40B4-BE49-F238E27FC236}">
                          <a16:creationId xmlns:a16="http://schemas.microsoft.com/office/drawing/2014/main" id="{714A4E81-BFE8-4ED3-9145-2DD899D01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4258" y="1448478"/>
                      <a:ext cx="45719" cy="45720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0" name="Group 439">
                    <a:extLst>
                      <a:ext uri="{FF2B5EF4-FFF2-40B4-BE49-F238E27FC236}">
                        <a16:creationId xmlns:a16="http://schemas.microsoft.com/office/drawing/2014/main" id="{FE59275A-8FC5-489B-B917-7DE355FBA145}"/>
                      </a:ext>
                    </a:extLst>
                  </p:cNvPr>
                  <p:cNvGrpSpPr/>
                  <p:nvPr/>
                </p:nvGrpSpPr>
                <p:grpSpPr>
                  <a:xfrm>
                    <a:off x="6630787" y="1241658"/>
                    <a:ext cx="3974047" cy="4389107"/>
                    <a:chOff x="6630787" y="1241658"/>
                    <a:chExt cx="3974047" cy="4389107"/>
                  </a:xfrm>
                </p:grpSpPr>
                <p:sp>
                  <p:nvSpPr>
                    <p:cNvPr id="441" name="TextBox 440">
                      <a:extLst>
                        <a:ext uri="{FF2B5EF4-FFF2-40B4-BE49-F238E27FC236}">
                          <a16:creationId xmlns:a16="http://schemas.microsoft.com/office/drawing/2014/main" id="{DC87B672-50EE-4C0B-A7C0-D3E96C06AE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26367" y="1241658"/>
                      <a:ext cx="1494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No poverty</a:t>
                      </a:r>
                    </a:p>
                  </p:txBody>
                </p:sp>
                <p:grpSp>
                  <p:nvGrpSpPr>
                    <p:cNvPr id="442" name="Group 441">
                      <a:extLst>
                        <a:ext uri="{FF2B5EF4-FFF2-40B4-BE49-F238E27FC236}">
                          <a16:creationId xmlns:a16="http://schemas.microsoft.com/office/drawing/2014/main" id="{546DB4FF-80B0-46AD-A44C-F2A58B8C53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1881" y="1596645"/>
                      <a:ext cx="276295" cy="155448"/>
                      <a:chOff x="6644258" y="1342284"/>
                      <a:chExt cx="276295" cy="155448"/>
                    </a:xfrm>
                  </p:grpSpPr>
                  <p:sp>
                    <p:nvSpPr>
                      <p:cNvPr id="514" name="Rectangle 513">
                        <a:extLst>
                          <a:ext uri="{FF2B5EF4-FFF2-40B4-BE49-F238E27FC236}">
                            <a16:creationId xmlns:a16="http://schemas.microsoft.com/office/drawing/2014/main" id="{C84A35B1-7370-4FAE-93FB-629FB95F4B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42284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5" name="Rectangle 514">
                        <a:extLst>
                          <a:ext uri="{FF2B5EF4-FFF2-40B4-BE49-F238E27FC236}">
                            <a16:creationId xmlns:a16="http://schemas.microsoft.com/office/drawing/2014/main" id="{A0E81685-8D39-435E-8113-6D35E2553C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8004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6" name="Rectangle 515">
                        <a:extLst>
                          <a:ext uri="{FF2B5EF4-FFF2-40B4-BE49-F238E27FC236}">
                            <a16:creationId xmlns:a16="http://schemas.microsoft.com/office/drawing/2014/main" id="{D8917F5C-1076-4ABB-83FC-0F7EEB372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4580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" name="Rectangle 516">
                        <a:extLst>
                          <a:ext uri="{FF2B5EF4-FFF2-40B4-BE49-F238E27FC236}">
                            <a16:creationId xmlns:a16="http://schemas.microsoft.com/office/drawing/2014/main" id="{85944F12-4AFD-48DB-B3FF-842D126B3A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52012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3" name="Group 442">
                      <a:extLst>
                        <a:ext uri="{FF2B5EF4-FFF2-40B4-BE49-F238E27FC236}">
                          <a16:creationId xmlns:a16="http://schemas.microsoft.com/office/drawing/2014/main" id="{0591CF64-6145-429D-AA31-8003CC7CF4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6303" y="1845617"/>
                      <a:ext cx="270685" cy="155448"/>
                      <a:chOff x="6649868" y="1340837"/>
                      <a:chExt cx="270685" cy="155448"/>
                    </a:xfrm>
                  </p:grpSpPr>
                  <p:sp>
                    <p:nvSpPr>
                      <p:cNvPr id="510" name="Rectangle 509">
                        <a:extLst>
                          <a:ext uri="{FF2B5EF4-FFF2-40B4-BE49-F238E27FC236}">
                            <a16:creationId xmlns:a16="http://schemas.microsoft.com/office/drawing/2014/main" id="{3F5E80F5-0666-481B-A521-CF76FF0B1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40837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1" name="Rectangle 510">
                        <a:extLst>
                          <a:ext uri="{FF2B5EF4-FFF2-40B4-BE49-F238E27FC236}">
                            <a16:creationId xmlns:a16="http://schemas.microsoft.com/office/drawing/2014/main" id="{EFA49138-A96C-4108-83F5-1ED4627CD2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6557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2" name="Rectangle 511">
                        <a:extLst>
                          <a:ext uri="{FF2B5EF4-FFF2-40B4-BE49-F238E27FC236}">
                            <a16:creationId xmlns:a16="http://schemas.microsoft.com/office/drawing/2014/main" id="{4D6F1AB4-C5DE-49F0-AEB5-79B211DF6F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3133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" name="Rectangle 512">
                        <a:extLst>
                          <a:ext uri="{FF2B5EF4-FFF2-40B4-BE49-F238E27FC236}">
                            <a16:creationId xmlns:a16="http://schemas.microsoft.com/office/drawing/2014/main" id="{3A74E6F6-87A0-456F-AC4D-92B476366F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9868" y="1450565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4" name="Group 443">
                      <a:extLst>
                        <a:ext uri="{FF2B5EF4-FFF2-40B4-BE49-F238E27FC236}">
                          <a16:creationId xmlns:a16="http://schemas.microsoft.com/office/drawing/2014/main" id="{CA35D761-6D15-4098-9D62-1D4F11CF3F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6222" y="2601194"/>
                      <a:ext cx="276295" cy="155448"/>
                      <a:chOff x="6644258" y="1338750"/>
                      <a:chExt cx="276295" cy="155448"/>
                    </a:xfrm>
                  </p:grpSpPr>
                  <p:sp>
                    <p:nvSpPr>
                      <p:cNvPr id="506" name="Rectangle 505">
                        <a:extLst>
                          <a:ext uri="{FF2B5EF4-FFF2-40B4-BE49-F238E27FC236}">
                            <a16:creationId xmlns:a16="http://schemas.microsoft.com/office/drawing/2014/main" id="{893DB7B7-4222-4B21-A5AB-486D7847D8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8750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7" name="Rectangle 506">
                        <a:extLst>
                          <a:ext uri="{FF2B5EF4-FFF2-40B4-BE49-F238E27FC236}">
                            <a16:creationId xmlns:a16="http://schemas.microsoft.com/office/drawing/2014/main" id="{76996A69-2FED-44C1-9E6F-76206790F2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4470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" name="Rectangle 507">
                        <a:extLst>
                          <a:ext uri="{FF2B5EF4-FFF2-40B4-BE49-F238E27FC236}">
                            <a16:creationId xmlns:a16="http://schemas.microsoft.com/office/drawing/2014/main" id="{D8AADFB9-8425-45C4-B0A3-13DE41D792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1046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9" name="Rectangle 508">
                        <a:extLst>
                          <a:ext uri="{FF2B5EF4-FFF2-40B4-BE49-F238E27FC236}">
                            <a16:creationId xmlns:a16="http://schemas.microsoft.com/office/drawing/2014/main" id="{4CAD39F0-1A78-49F6-A316-4CAF030FF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48478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5" name="Group 444">
                      <a:extLst>
                        <a:ext uri="{FF2B5EF4-FFF2-40B4-BE49-F238E27FC236}">
                          <a16:creationId xmlns:a16="http://schemas.microsoft.com/office/drawing/2014/main" id="{B4DB6492-34AC-47FC-8973-F0FD9EB854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1832" y="2874688"/>
                      <a:ext cx="270685" cy="155448"/>
                      <a:chOff x="6649868" y="1335757"/>
                      <a:chExt cx="270685" cy="155448"/>
                    </a:xfrm>
                  </p:grpSpPr>
                  <p:sp>
                    <p:nvSpPr>
                      <p:cNvPr id="502" name="Rectangle 501">
                        <a:extLst>
                          <a:ext uri="{FF2B5EF4-FFF2-40B4-BE49-F238E27FC236}">
                            <a16:creationId xmlns:a16="http://schemas.microsoft.com/office/drawing/2014/main" id="{05E60BB4-A2EC-4E0C-A060-6562F02D16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5757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3" name="Rectangle 502">
                        <a:extLst>
                          <a:ext uri="{FF2B5EF4-FFF2-40B4-BE49-F238E27FC236}">
                            <a16:creationId xmlns:a16="http://schemas.microsoft.com/office/drawing/2014/main" id="{5728B14E-2396-4C89-B147-AB65FBF8FE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1477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Rectangle 503">
                        <a:extLst>
                          <a:ext uri="{FF2B5EF4-FFF2-40B4-BE49-F238E27FC236}">
                            <a16:creationId xmlns:a16="http://schemas.microsoft.com/office/drawing/2014/main" id="{787ADCC8-4897-40B6-A437-931D8DF7B4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18053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" name="Rectangle 504">
                        <a:extLst>
                          <a:ext uri="{FF2B5EF4-FFF2-40B4-BE49-F238E27FC236}">
                            <a16:creationId xmlns:a16="http://schemas.microsoft.com/office/drawing/2014/main" id="{E9A95A07-5172-4874-B498-0BF7121267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9868" y="1445485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46" name="Group 445">
                      <a:extLst>
                        <a:ext uri="{FF2B5EF4-FFF2-40B4-BE49-F238E27FC236}">
                          <a16:creationId xmlns:a16="http://schemas.microsoft.com/office/drawing/2014/main" id="{44020511-E938-4E75-B58F-5C0EA63842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1832" y="3122705"/>
                      <a:ext cx="270685" cy="155448"/>
                      <a:chOff x="6649868" y="1341367"/>
                      <a:chExt cx="270685" cy="155448"/>
                    </a:xfrm>
                  </p:grpSpPr>
                  <p:sp>
                    <p:nvSpPr>
                      <p:cNvPr id="498" name="Rectangle 497">
                        <a:extLst>
                          <a:ext uri="{FF2B5EF4-FFF2-40B4-BE49-F238E27FC236}">
                            <a16:creationId xmlns:a16="http://schemas.microsoft.com/office/drawing/2014/main" id="{277785AB-D1EB-49CB-BC8D-58AAAB1A5E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41367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9" name="Rectangle 498">
                        <a:extLst>
                          <a:ext uri="{FF2B5EF4-FFF2-40B4-BE49-F238E27FC236}">
                            <a16:creationId xmlns:a16="http://schemas.microsoft.com/office/drawing/2014/main" id="{A0378DA7-C4C4-4456-AC2D-96931128B6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7087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0" name="Rectangle 499">
                        <a:extLst>
                          <a:ext uri="{FF2B5EF4-FFF2-40B4-BE49-F238E27FC236}">
                            <a16:creationId xmlns:a16="http://schemas.microsoft.com/office/drawing/2014/main" id="{955E9BF1-3060-4A37-9202-EB1FAD0EC6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3663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" name="Rectangle 500">
                        <a:extLst>
                          <a:ext uri="{FF2B5EF4-FFF2-40B4-BE49-F238E27FC236}">
                            <a16:creationId xmlns:a16="http://schemas.microsoft.com/office/drawing/2014/main" id="{7F7D70CA-76D9-44B9-B770-2396A6727F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9868" y="1451095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7" name="Group 446">
                      <a:extLst>
                        <a:ext uri="{FF2B5EF4-FFF2-40B4-BE49-F238E27FC236}">
                          <a16:creationId xmlns:a16="http://schemas.microsoft.com/office/drawing/2014/main" id="{74069444-8CF0-4F20-A790-529A599539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1204" y="3368867"/>
                      <a:ext cx="270685" cy="155448"/>
                      <a:chOff x="6649868" y="1335757"/>
                      <a:chExt cx="270685" cy="155448"/>
                    </a:xfrm>
                  </p:grpSpPr>
                  <p:sp>
                    <p:nvSpPr>
                      <p:cNvPr id="494" name="Rectangle 493">
                        <a:extLst>
                          <a:ext uri="{FF2B5EF4-FFF2-40B4-BE49-F238E27FC236}">
                            <a16:creationId xmlns:a16="http://schemas.microsoft.com/office/drawing/2014/main" id="{6ACB0FE7-BB09-474E-9D16-6BF428D562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5757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" name="Rectangle 494">
                        <a:extLst>
                          <a:ext uri="{FF2B5EF4-FFF2-40B4-BE49-F238E27FC236}">
                            <a16:creationId xmlns:a16="http://schemas.microsoft.com/office/drawing/2014/main" id="{CDFC43CC-EF9E-4247-B623-7B7FF2FDC8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1477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6" name="Rectangle 495">
                        <a:extLst>
                          <a:ext uri="{FF2B5EF4-FFF2-40B4-BE49-F238E27FC236}">
                            <a16:creationId xmlns:a16="http://schemas.microsoft.com/office/drawing/2014/main" id="{44AA4169-0A4F-450A-BD38-5A6B68A9BF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18053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7" name="Rectangle 496">
                        <a:extLst>
                          <a:ext uri="{FF2B5EF4-FFF2-40B4-BE49-F238E27FC236}">
                            <a16:creationId xmlns:a16="http://schemas.microsoft.com/office/drawing/2014/main" id="{68A8423E-4022-4CF2-800B-0424A136D6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9868" y="1445485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8" name="Group 447">
                      <a:extLst>
                        <a:ext uri="{FF2B5EF4-FFF2-40B4-BE49-F238E27FC236}">
                          <a16:creationId xmlns:a16="http://schemas.microsoft.com/office/drawing/2014/main" id="{D5828C06-FD5F-44A6-9739-94ABE27D61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6222" y="3626044"/>
                      <a:ext cx="276295" cy="155448"/>
                      <a:chOff x="6644258" y="1338750"/>
                      <a:chExt cx="276295" cy="155448"/>
                    </a:xfrm>
                  </p:grpSpPr>
                  <p:sp>
                    <p:nvSpPr>
                      <p:cNvPr id="490" name="Rectangle 489">
                        <a:extLst>
                          <a:ext uri="{FF2B5EF4-FFF2-40B4-BE49-F238E27FC236}">
                            <a16:creationId xmlns:a16="http://schemas.microsoft.com/office/drawing/2014/main" id="{943BDA23-B938-4AE1-8DF8-017D2C968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8750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1" name="Rectangle 490">
                        <a:extLst>
                          <a:ext uri="{FF2B5EF4-FFF2-40B4-BE49-F238E27FC236}">
                            <a16:creationId xmlns:a16="http://schemas.microsoft.com/office/drawing/2014/main" id="{25646E81-A4A6-43AA-BB6B-0C1BC07633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4470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2" name="Rectangle 491">
                        <a:extLst>
                          <a:ext uri="{FF2B5EF4-FFF2-40B4-BE49-F238E27FC236}">
                            <a16:creationId xmlns:a16="http://schemas.microsoft.com/office/drawing/2014/main" id="{11B318FC-A2D8-42CE-86D3-CAAE9864D0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1046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3" name="Rectangle 492">
                        <a:extLst>
                          <a:ext uri="{FF2B5EF4-FFF2-40B4-BE49-F238E27FC236}">
                            <a16:creationId xmlns:a16="http://schemas.microsoft.com/office/drawing/2014/main" id="{2B2EB63F-6483-41A0-A842-C72F618F88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48478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9" name="Group 448">
                      <a:extLst>
                        <a:ext uri="{FF2B5EF4-FFF2-40B4-BE49-F238E27FC236}">
                          <a16:creationId xmlns:a16="http://schemas.microsoft.com/office/drawing/2014/main" id="{E69B0416-5C2E-4F81-AFE1-959F53C099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0787" y="4136576"/>
                      <a:ext cx="276295" cy="155448"/>
                      <a:chOff x="6644258" y="1338750"/>
                      <a:chExt cx="276295" cy="155448"/>
                    </a:xfrm>
                  </p:grpSpPr>
                  <p:sp>
                    <p:nvSpPr>
                      <p:cNvPr id="486" name="Rectangle 485">
                        <a:extLst>
                          <a:ext uri="{FF2B5EF4-FFF2-40B4-BE49-F238E27FC236}">
                            <a16:creationId xmlns:a16="http://schemas.microsoft.com/office/drawing/2014/main" id="{946AE9F6-6A36-4873-9282-ECD3706DE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8750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" name="Rectangle 486">
                        <a:extLst>
                          <a:ext uri="{FF2B5EF4-FFF2-40B4-BE49-F238E27FC236}">
                            <a16:creationId xmlns:a16="http://schemas.microsoft.com/office/drawing/2014/main" id="{E7207D4E-3D68-46B1-93B8-E3D4CDC375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4470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8" name="Rectangle 487">
                        <a:extLst>
                          <a:ext uri="{FF2B5EF4-FFF2-40B4-BE49-F238E27FC236}">
                            <a16:creationId xmlns:a16="http://schemas.microsoft.com/office/drawing/2014/main" id="{EB99CB3B-E2B7-448E-A510-35DFDB6800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1046"/>
                        <a:ext cx="45719" cy="7315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" name="Rectangle 488">
                        <a:extLst>
                          <a:ext uri="{FF2B5EF4-FFF2-40B4-BE49-F238E27FC236}">
                            <a16:creationId xmlns:a16="http://schemas.microsoft.com/office/drawing/2014/main" id="{2E9397A3-D236-4EC9-AC25-635F2038A4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48478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0" name="Group 449">
                      <a:extLst>
                        <a:ext uri="{FF2B5EF4-FFF2-40B4-BE49-F238E27FC236}">
                          <a16:creationId xmlns:a16="http://schemas.microsoft.com/office/drawing/2014/main" id="{A4B23394-5D65-4078-A846-42D85E06E5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1721" y="4395564"/>
                      <a:ext cx="276295" cy="155448"/>
                      <a:chOff x="6644258" y="1338750"/>
                      <a:chExt cx="276295" cy="155448"/>
                    </a:xfrm>
                  </p:grpSpPr>
                  <p:sp>
                    <p:nvSpPr>
                      <p:cNvPr id="482" name="Rectangle 481">
                        <a:extLst>
                          <a:ext uri="{FF2B5EF4-FFF2-40B4-BE49-F238E27FC236}">
                            <a16:creationId xmlns:a16="http://schemas.microsoft.com/office/drawing/2014/main" id="{B9DD0634-7308-4745-B02A-02A6C0121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8750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3" name="Rectangle 482">
                        <a:extLst>
                          <a:ext uri="{FF2B5EF4-FFF2-40B4-BE49-F238E27FC236}">
                            <a16:creationId xmlns:a16="http://schemas.microsoft.com/office/drawing/2014/main" id="{1F69A774-8A7A-4D6F-9E47-0CE2442304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4470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4" name="Rectangle 483">
                        <a:extLst>
                          <a:ext uri="{FF2B5EF4-FFF2-40B4-BE49-F238E27FC236}">
                            <a16:creationId xmlns:a16="http://schemas.microsoft.com/office/drawing/2014/main" id="{8D6BAC8F-912C-4741-A1C8-9852EF6548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1046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5" name="Rectangle 484">
                        <a:extLst>
                          <a:ext uri="{FF2B5EF4-FFF2-40B4-BE49-F238E27FC236}">
                            <a16:creationId xmlns:a16="http://schemas.microsoft.com/office/drawing/2014/main" id="{4511B1F3-8E4A-45E7-9D5C-46424872F5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48478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1" name="Group 450">
                      <a:extLst>
                        <a:ext uri="{FF2B5EF4-FFF2-40B4-BE49-F238E27FC236}">
                          <a16:creationId xmlns:a16="http://schemas.microsoft.com/office/drawing/2014/main" id="{9C730474-23BA-49D9-AEAA-CE9FD34E07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2654" y="4654554"/>
                      <a:ext cx="276295" cy="155448"/>
                      <a:chOff x="6644258" y="1338750"/>
                      <a:chExt cx="276295" cy="155448"/>
                    </a:xfrm>
                  </p:grpSpPr>
                  <p:sp>
                    <p:nvSpPr>
                      <p:cNvPr id="478" name="Rectangle 477">
                        <a:extLst>
                          <a:ext uri="{FF2B5EF4-FFF2-40B4-BE49-F238E27FC236}">
                            <a16:creationId xmlns:a16="http://schemas.microsoft.com/office/drawing/2014/main" id="{9EEFFF59-6B71-4B90-9D9F-8EFAE61852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8750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9" name="Rectangle 478">
                        <a:extLst>
                          <a:ext uri="{FF2B5EF4-FFF2-40B4-BE49-F238E27FC236}">
                            <a16:creationId xmlns:a16="http://schemas.microsoft.com/office/drawing/2014/main" id="{6D401CA7-3CC1-4B2E-B98A-57C60E110A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4470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" name="Rectangle 479">
                        <a:extLst>
                          <a:ext uri="{FF2B5EF4-FFF2-40B4-BE49-F238E27FC236}">
                            <a16:creationId xmlns:a16="http://schemas.microsoft.com/office/drawing/2014/main" id="{03D0EBB2-2DC5-474D-A895-BD511E8494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1046"/>
                        <a:ext cx="45719" cy="7315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1" name="Rectangle 480">
                        <a:extLst>
                          <a:ext uri="{FF2B5EF4-FFF2-40B4-BE49-F238E27FC236}">
                            <a16:creationId xmlns:a16="http://schemas.microsoft.com/office/drawing/2014/main" id="{1719DA43-5590-44EC-85E6-6EC3E6F06B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48478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2" name="Group 451">
                      <a:extLst>
                        <a:ext uri="{FF2B5EF4-FFF2-40B4-BE49-F238E27FC236}">
                          <a16:creationId xmlns:a16="http://schemas.microsoft.com/office/drawing/2014/main" id="{E9C98302-C39B-44A1-A0DC-B97A20EB0F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4100" y="5154303"/>
                      <a:ext cx="276295" cy="155448"/>
                      <a:chOff x="6644258" y="1339214"/>
                      <a:chExt cx="276295" cy="155448"/>
                    </a:xfrm>
                  </p:grpSpPr>
                  <p:sp>
                    <p:nvSpPr>
                      <p:cNvPr id="474" name="Rectangle 473">
                        <a:extLst>
                          <a:ext uri="{FF2B5EF4-FFF2-40B4-BE49-F238E27FC236}">
                            <a16:creationId xmlns:a16="http://schemas.microsoft.com/office/drawing/2014/main" id="{20265A1A-EC77-4F6D-BC87-124C783D66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9214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5" name="Rectangle 474">
                        <a:extLst>
                          <a:ext uri="{FF2B5EF4-FFF2-40B4-BE49-F238E27FC236}">
                            <a16:creationId xmlns:a16="http://schemas.microsoft.com/office/drawing/2014/main" id="{70647750-60CC-40D5-8843-4322FBB8D8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4934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" name="Rectangle 475">
                        <a:extLst>
                          <a:ext uri="{FF2B5EF4-FFF2-40B4-BE49-F238E27FC236}">
                            <a16:creationId xmlns:a16="http://schemas.microsoft.com/office/drawing/2014/main" id="{EE31A7C1-4413-4979-B44A-02641DEBCA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1510"/>
                        <a:ext cx="45719" cy="7315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7" name="Rectangle 476">
                        <a:extLst>
                          <a:ext uri="{FF2B5EF4-FFF2-40B4-BE49-F238E27FC236}">
                            <a16:creationId xmlns:a16="http://schemas.microsoft.com/office/drawing/2014/main" id="{78251374-B8C8-4A29-A985-1B11E2373B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48942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3" name="Group 452">
                      <a:extLst>
                        <a:ext uri="{FF2B5EF4-FFF2-40B4-BE49-F238E27FC236}">
                          <a16:creationId xmlns:a16="http://schemas.microsoft.com/office/drawing/2014/main" id="{DD923B2D-8B85-42C5-933F-8FDD31A9CE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0787" y="5406720"/>
                      <a:ext cx="276295" cy="155448"/>
                      <a:chOff x="6644258" y="1342284"/>
                      <a:chExt cx="276295" cy="155448"/>
                    </a:xfrm>
                  </p:grpSpPr>
                  <p:sp>
                    <p:nvSpPr>
                      <p:cNvPr id="470" name="Rectangle 469">
                        <a:extLst>
                          <a:ext uri="{FF2B5EF4-FFF2-40B4-BE49-F238E27FC236}">
                            <a16:creationId xmlns:a16="http://schemas.microsoft.com/office/drawing/2014/main" id="{80C96DD4-AAF7-4525-9A17-4FE1984E5D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42284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1" name="Rectangle 470">
                        <a:extLst>
                          <a:ext uri="{FF2B5EF4-FFF2-40B4-BE49-F238E27FC236}">
                            <a16:creationId xmlns:a16="http://schemas.microsoft.com/office/drawing/2014/main" id="{A5C276E3-3830-4CF5-A667-8ADCD36F9C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8004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" name="Rectangle 471">
                        <a:extLst>
                          <a:ext uri="{FF2B5EF4-FFF2-40B4-BE49-F238E27FC236}">
                            <a16:creationId xmlns:a16="http://schemas.microsoft.com/office/drawing/2014/main" id="{EF261F34-B92D-480B-95E1-460F4B5063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4580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3" name="Rectangle 472">
                        <a:extLst>
                          <a:ext uri="{FF2B5EF4-FFF2-40B4-BE49-F238E27FC236}">
                            <a16:creationId xmlns:a16="http://schemas.microsoft.com/office/drawing/2014/main" id="{693AA9DF-3589-40D3-81D4-4390E50CE8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52012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4" name="TextBox 453">
                      <a:extLst>
                        <a:ext uri="{FF2B5EF4-FFF2-40B4-BE49-F238E27FC236}">
                          <a16:creationId xmlns:a16="http://schemas.microsoft.com/office/drawing/2014/main" id="{8755AEE7-C88D-4117-8968-5FB81C030A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27555" y="1504422"/>
                      <a:ext cx="1494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Zero Hunger</a:t>
                      </a:r>
                    </a:p>
                  </p:txBody>
                </p:sp>
                <p:sp>
                  <p:nvSpPr>
                    <p:cNvPr id="455" name="TextBox 454">
                      <a:extLst>
                        <a:ext uri="{FF2B5EF4-FFF2-40B4-BE49-F238E27FC236}">
                          <a16:creationId xmlns:a16="http://schemas.microsoft.com/office/drawing/2014/main" id="{20D7F095-1D0B-40C6-9D43-537262DC8A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26366" y="1781391"/>
                      <a:ext cx="27715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Good health and well-being</a:t>
                      </a:r>
                    </a:p>
                  </p:txBody>
                </p:sp>
                <p:sp>
                  <p:nvSpPr>
                    <p:cNvPr id="456" name="TextBox 455">
                      <a:extLst>
                        <a:ext uri="{FF2B5EF4-FFF2-40B4-BE49-F238E27FC236}">
                          <a16:creationId xmlns:a16="http://schemas.microsoft.com/office/drawing/2014/main" id="{46D88203-D7AB-4E0F-AA81-AD28B2FAC6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26366" y="2039310"/>
                      <a:ext cx="27715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Quality education</a:t>
                      </a:r>
                    </a:p>
                  </p:txBody>
                </p:sp>
                <p:sp>
                  <p:nvSpPr>
                    <p:cNvPr id="457" name="TextBox 456">
                      <a:extLst>
                        <a:ext uri="{FF2B5EF4-FFF2-40B4-BE49-F238E27FC236}">
                          <a16:creationId xmlns:a16="http://schemas.microsoft.com/office/drawing/2014/main" id="{9E51A51E-20C5-4C7B-A4C6-7F3FC7D974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5891" y="2294788"/>
                      <a:ext cx="27715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Gender equality</a:t>
                      </a:r>
                    </a:p>
                  </p:txBody>
                </p:sp>
                <p:sp>
                  <p:nvSpPr>
                    <p:cNvPr id="458" name="TextBox 457">
                      <a:extLst>
                        <a:ext uri="{FF2B5EF4-FFF2-40B4-BE49-F238E27FC236}">
                          <a16:creationId xmlns:a16="http://schemas.microsoft.com/office/drawing/2014/main" id="{DDDF2139-923D-4DF8-A8AE-845E3A1FFB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5891" y="2542685"/>
                      <a:ext cx="27715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Clean water and sanitation</a:t>
                      </a:r>
                    </a:p>
                  </p:txBody>
                </p:sp>
                <p:sp>
                  <p:nvSpPr>
                    <p:cNvPr id="459" name="TextBox 458">
                      <a:extLst>
                        <a:ext uri="{FF2B5EF4-FFF2-40B4-BE49-F238E27FC236}">
                          <a16:creationId xmlns:a16="http://schemas.microsoft.com/office/drawing/2014/main" id="{4E0F24F1-7F8E-43D6-A7DC-27295D5D78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5891" y="2806512"/>
                      <a:ext cx="27715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Affordable and clean energy</a:t>
                      </a:r>
                    </a:p>
                  </p:txBody>
                </p:sp>
                <p:sp>
                  <p:nvSpPr>
                    <p:cNvPr id="460" name="TextBox 459">
                      <a:extLst>
                        <a:ext uri="{FF2B5EF4-FFF2-40B4-BE49-F238E27FC236}">
                          <a16:creationId xmlns:a16="http://schemas.microsoft.com/office/drawing/2014/main" id="{CF21741F-E646-4B10-8ACC-C6C4F6A488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5891" y="3061474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Decent work and economic growth</a:t>
                      </a:r>
                    </a:p>
                  </p:txBody>
                </p:sp>
                <p:sp>
                  <p:nvSpPr>
                    <p:cNvPr id="461" name="TextBox 460">
                      <a:extLst>
                        <a:ext uri="{FF2B5EF4-FFF2-40B4-BE49-F238E27FC236}">
                          <a16:creationId xmlns:a16="http://schemas.microsoft.com/office/drawing/2014/main" id="{B52F6DE3-E28A-4466-8B88-12C359664A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5891" y="3309836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Industry, innovation and infrastructure</a:t>
                      </a:r>
                    </a:p>
                  </p:txBody>
                </p:sp>
                <p:sp>
                  <p:nvSpPr>
                    <p:cNvPr id="462" name="TextBox 461">
                      <a:extLst>
                        <a:ext uri="{FF2B5EF4-FFF2-40B4-BE49-F238E27FC236}">
                          <a16:creationId xmlns:a16="http://schemas.microsoft.com/office/drawing/2014/main" id="{E9D3EAA7-EEEB-49E6-9859-4830F8ED3D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26366" y="3568833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Reduced inequalities</a:t>
                      </a:r>
                    </a:p>
                  </p:txBody>
                </p:sp>
                <p:sp>
                  <p:nvSpPr>
                    <p:cNvPr id="463" name="TextBox 462">
                      <a:extLst>
                        <a:ext uri="{FF2B5EF4-FFF2-40B4-BE49-F238E27FC236}">
                          <a16:creationId xmlns:a16="http://schemas.microsoft.com/office/drawing/2014/main" id="{63C6DB7F-23F3-4785-807A-B04E9E02B5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5891" y="3822685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Sustainable cities and communities</a:t>
                      </a:r>
                    </a:p>
                  </p:txBody>
                </p:sp>
                <p:sp>
                  <p:nvSpPr>
                    <p:cNvPr id="464" name="TextBox 463">
                      <a:extLst>
                        <a:ext uri="{FF2B5EF4-FFF2-40B4-BE49-F238E27FC236}">
                          <a16:creationId xmlns:a16="http://schemas.microsoft.com/office/drawing/2014/main" id="{CD491395-1CC6-4D44-B07E-47ADAD3E95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5891" y="4079528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Responsible consumption and production</a:t>
                      </a:r>
                    </a:p>
                  </p:txBody>
                </p:sp>
                <p:sp>
                  <p:nvSpPr>
                    <p:cNvPr id="465" name="TextBox 464">
                      <a:extLst>
                        <a:ext uri="{FF2B5EF4-FFF2-40B4-BE49-F238E27FC236}">
                          <a16:creationId xmlns:a16="http://schemas.microsoft.com/office/drawing/2014/main" id="{809C2EA6-3051-4F79-AC60-0D9BEAB681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47818" y="4347878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Climate action</a:t>
                      </a:r>
                    </a:p>
                  </p:txBody>
                </p:sp>
                <p:sp>
                  <p:nvSpPr>
                    <p:cNvPr id="466" name="TextBox 465">
                      <a:extLst>
                        <a:ext uri="{FF2B5EF4-FFF2-40B4-BE49-F238E27FC236}">
                          <a16:creationId xmlns:a16="http://schemas.microsoft.com/office/drawing/2014/main" id="{38D58097-5E34-447A-B1CB-A799512603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47818" y="4595196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Life below water</a:t>
                      </a:r>
                    </a:p>
                  </p:txBody>
                </p:sp>
                <p:sp>
                  <p:nvSpPr>
                    <p:cNvPr id="467" name="TextBox 466">
                      <a:extLst>
                        <a:ext uri="{FF2B5EF4-FFF2-40B4-BE49-F238E27FC236}">
                          <a16:creationId xmlns:a16="http://schemas.microsoft.com/office/drawing/2014/main" id="{C5F25251-318A-4130-BF6A-42C83C0422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47818" y="4843441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Life on land</a:t>
                      </a:r>
                    </a:p>
                  </p:txBody>
                </p:sp>
                <p:sp>
                  <p:nvSpPr>
                    <p:cNvPr id="468" name="TextBox 467">
                      <a:extLst>
                        <a:ext uri="{FF2B5EF4-FFF2-40B4-BE49-F238E27FC236}">
                          <a16:creationId xmlns:a16="http://schemas.microsoft.com/office/drawing/2014/main" id="{DE7B05E0-4A66-40A8-9F67-5929BD9F94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45416" y="5101153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Peace, justice and strong institutions</a:t>
                      </a:r>
                    </a:p>
                  </p:txBody>
                </p:sp>
                <p:sp>
                  <p:nvSpPr>
                    <p:cNvPr id="469" name="TextBox 468">
                      <a:extLst>
                        <a:ext uri="{FF2B5EF4-FFF2-40B4-BE49-F238E27FC236}">
                          <a16:creationId xmlns:a16="http://schemas.microsoft.com/office/drawing/2014/main" id="{D49DCE8E-EF37-49AC-AFE0-1C9CBAB097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45416" y="5353766"/>
                      <a:ext cx="3557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Partnerships for the Goals</a:t>
                      </a:r>
                    </a:p>
                  </p:txBody>
                </p:sp>
              </p:grpSp>
            </p:grpSp>
          </p:grpSp>
        </p:grpSp>
      </p:grpSp>
      <p:sp>
        <p:nvSpPr>
          <p:cNvPr id="538" name="Rectangle 537">
            <a:extLst>
              <a:ext uri="{FF2B5EF4-FFF2-40B4-BE49-F238E27FC236}">
                <a16:creationId xmlns:a16="http://schemas.microsoft.com/office/drawing/2014/main" id="{3E53D112-BEC0-4DB7-A6B4-1962008BA825}"/>
              </a:ext>
            </a:extLst>
          </p:cNvPr>
          <p:cNvSpPr/>
          <p:nvPr/>
        </p:nvSpPr>
        <p:spPr>
          <a:xfrm>
            <a:off x="879029" y="5169478"/>
            <a:ext cx="1029600" cy="147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75B22681-1921-4D15-ACD6-4BA296FEF7E9}"/>
              </a:ext>
            </a:extLst>
          </p:cNvPr>
          <p:cNvSpPr/>
          <p:nvPr/>
        </p:nvSpPr>
        <p:spPr>
          <a:xfrm>
            <a:off x="879029" y="1616206"/>
            <a:ext cx="1987200" cy="147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F368F706-69AA-44F4-B753-F136EF27FF75}"/>
              </a:ext>
            </a:extLst>
          </p:cNvPr>
          <p:cNvSpPr/>
          <p:nvPr/>
        </p:nvSpPr>
        <p:spPr>
          <a:xfrm>
            <a:off x="879029" y="1878224"/>
            <a:ext cx="16776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B560CBEB-A6D4-4289-905A-BF0BA3EE3A4B}"/>
              </a:ext>
            </a:extLst>
          </p:cNvPr>
          <p:cNvSpPr/>
          <p:nvPr/>
        </p:nvSpPr>
        <p:spPr>
          <a:xfrm>
            <a:off x="879029" y="2132919"/>
            <a:ext cx="2055600" cy="147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ADB6E8B0-6CFC-4298-B4E2-EABCAEB49D63}"/>
              </a:ext>
            </a:extLst>
          </p:cNvPr>
          <p:cNvSpPr/>
          <p:nvPr/>
        </p:nvSpPr>
        <p:spPr>
          <a:xfrm>
            <a:off x="879028" y="2387614"/>
            <a:ext cx="1684800" cy="147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2A4192AB-E1CB-43FF-9315-5C4409278387}"/>
              </a:ext>
            </a:extLst>
          </p:cNvPr>
          <p:cNvSpPr/>
          <p:nvPr/>
        </p:nvSpPr>
        <p:spPr>
          <a:xfrm>
            <a:off x="879029" y="2636699"/>
            <a:ext cx="13572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A9D53314-BBEA-42C2-B184-51A9421699FF}"/>
              </a:ext>
            </a:extLst>
          </p:cNvPr>
          <p:cNvSpPr/>
          <p:nvPr/>
        </p:nvSpPr>
        <p:spPr>
          <a:xfrm>
            <a:off x="879028" y="3145061"/>
            <a:ext cx="2325600" cy="147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1DF8920D-D52E-4F35-BF07-1B9E7F967C49}"/>
              </a:ext>
            </a:extLst>
          </p:cNvPr>
          <p:cNvSpPr/>
          <p:nvPr/>
        </p:nvSpPr>
        <p:spPr>
          <a:xfrm>
            <a:off x="879028" y="3641192"/>
            <a:ext cx="1918800" cy="147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4345C713-E6BD-4200-A84A-DFB1739698EC}"/>
              </a:ext>
            </a:extLst>
          </p:cNvPr>
          <p:cNvSpPr/>
          <p:nvPr/>
        </p:nvSpPr>
        <p:spPr>
          <a:xfrm>
            <a:off x="879028" y="5674840"/>
            <a:ext cx="1360800" cy="147600"/>
          </a:xfrm>
          <a:prstGeom prst="rect">
            <a:avLst/>
          </a:prstGeom>
          <a:solidFill>
            <a:srgbClr val="FC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56C281D7-D260-4CEE-8E22-075EC0F557B5}"/>
              </a:ext>
            </a:extLst>
          </p:cNvPr>
          <p:cNvSpPr/>
          <p:nvPr/>
        </p:nvSpPr>
        <p:spPr>
          <a:xfrm>
            <a:off x="879029" y="3396577"/>
            <a:ext cx="1472400" cy="147600"/>
          </a:xfrm>
          <a:prstGeom prst="rect">
            <a:avLst/>
          </a:prstGeom>
          <a:solidFill>
            <a:srgbClr val="FC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E4DF625C-30AE-4528-AF7E-9AA32F3BCA23}"/>
              </a:ext>
            </a:extLst>
          </p:cNvPr>
          <p:cNvSpPr/>
          <p:nvPr/>
        </p:nvSpPr>
        <p:spPr>
          <a:xfrm>
            <a:off x="879029" y="2883043"/>
            <a:ext cx="24840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58A9C6D8-212F-40DB-B066-2D6B52B2A647}"/>
              </a:ext>
            </a:extLst>
          </p:cNvPr>
          <p:cNvSpPr/>
          <p:nvPr/>
        </p:nvSpPr>
        <p:spPr>
          <a:xfrm>
            <a:off x="879028" y="4166232"/>
            <a:ext cx="6156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A134BFDE-A518-4762-9775-7BB7CBBCB9F0}"/>
              </a:ext>
            </a:extLst>
          </p:cNvPr>
          <p:cNvSpPr/>
          <p:nvPr/>
        </p:nvSpPr>
        <p:spPr>
          <a:xfrm>
            <a:off x="194617" y="3909730"/>
            <a:ext cx="7092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0555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67BA2CC2-51C8-4B33-A06D-9F4A5C02DF5E}"/>
              </a:ext>
            </a:extLst>
          </p:cNvPr>
          <p:cNvSpPr/>
          <p:nvPr/>
        </p:nvSpPr>
        <p:spPr>
          <a:xfrm>
            <a:off x="879029" y="4930555"/>
            <a:ext cx="24876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E450883F-43A4-4723-ABD3-D708ADECE842}"/>
              </a:ext>
            </a:extLst>
          </p:cNvPr>
          <p:cNvSpPr/>
          <p:nvPr/>
        </p:nvSpPr>
        <p:spPr>
          <a:xfrm>
            <a:off x="879029" y="5438507"/>
            <a:ext cx="7920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9AC687FF-6B77-4A15-86FA-2301B64F743D}"/>
              </a:ext>
            </a:extLst>
          </p:cNvPr>
          <p:cNvGrpSpPr/>
          <p:nvPr/>
        </p:nvGrpSpPr>
        <p:grpSpPr>
          <a:xfrm>
            <a:off x="137976" y="6127439"/>
            <a:ext cx="6904689" cy="307782"/>
            <a:chOff x="1706878" y="6178395"/>
            <a:chExt cx="6904689" cy="307782"/>
          </a:xfrm>
        </p:grpSpPr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20F8715A-5961-474E-8D46-84F01E64DC83}"/>
                </a:ext>
              </a:extLst>
            </p:cNvPr>
            <p:cNvGrpSpPr/>
            <p:nvPr/>
          </p:nvGrpSpPr>
          <p:grpSpPr>
            <a:xfrm>
              <a:off x="1707387" y="6178395"/>
              <a:ext cx="6904180" cy="307782"/>
              <a:chOff x="1652370" y="6177050"/>
              <a:chExt cx="6904180" cy="307782"/>
            </a:xfrm>
          </p:grpSpPr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9780B9D6-9D3B-443A-B680-5E41A4D43C8A}"/>
                  </a:ext>
                </a:extLst>
              </p:cNvPr>
              <p:cNvGrpSpPr/>
              <p:nvPr/>
            </p:nvGrpSpPr>
            <p:grpSpPr>
              <a:xfrm>
                <a:off x="4646407" y="6177055"/>
                <a:ext cx="1471507" cy="307777"/>
                <a:chOff x="1386831" y="5964522"/>
                <a:chExt cx="1471507" cy="307777"/>
              </a:xfrm>
            </p:grpSpPr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id="{880F584F-8183-40B1-8BCB-A85A583A8E0F}"/>
                    </a:ext>
                  </a:extLst>
                </p:cNvPr>
                <p:cNvSpPr/>
                <p:nvPr/>
              </p:nvSpPr>
              <p:spPr>
                <a:xfrm>
                  <a:off x="1386831" y="6046537"/>
                  <a:ext cx="146304" cy="143746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8" name="TextBox 567">
                  <a:extLst>
                    <a:ext uri="{FF2B5EF4-FFF2-40B4-BE49-F238E27FC236}">
                      <a16:creationId xmlns:a16="http://schemas.microsoft.com/office/drawing/2014/main" id="{65C9B299-E6FB-42D2-98C1-7A29F6DD2801}"/>
                    </a:ext>
                  </a:extLst>
                </p:cNvPr>
                <p:cNvSpPr txBox="1"/>
                <p:nvPr/>
              </p:nvSpPr>
              <p:spPr>
                <a:xfrm>
                  <a:off x="1525395" y="5964522"/>
                  <a:ext cx="13329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Regression</a:t>
                  </a:r>
                  <a:endParaRPr lang="en-US" sz="140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BFD5A259-F2A6-41F8-A560-4BA5B57D50BC}"/>
                  </a:ext>
                </a:extLst>
              </p:cNvPr>
              <p:cNvGrpSpPr/>
              <p:nvPr/>
            </p:nvGrpSpPr>
            <p:grpSpPr>
              <a:xfrm>
                <a:off x="1652370" y="6177050"/>
                <a:ext cx="2007899" cy="307777"/>
                <a:chOff x="2505371" y="6324668"/>
                <a:chExt cx="2007899" cy="307777"/>
              </a:xfrm>
            </p:grpSpPr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7A1FAC07-38DA-4E4E-A85A-6B82DB9227AA}"/>
                    </a:ext>
                  </a:extLst>
                </p:cNvPr>
                <p:cNvSpPr/>
                <p:nvPr/>
              </p:nvSpPr>
              <p:spPr>
                <a:xfrm>
                  <a:off x="2505371" y="6422155"/>
                  <a:ext cx="139921" cy="143746"/>
                </a:xfrm>
                <a:prstGeom prst="rect">
                  <a:avLst/>
                </a:prstGeom>
                <a:solidFill>
                  <a:srgbClr val="00A8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6" name="TextBox 565">
                  <a:extLst>
                    <a:ext uri="{FF2B5EF4-FFF2-40B4-BE49-F238E27FC236}">
                      <a16:creationId xmlns:a16="http://schemas.microsoft.com/office/drawing/2014/main" id="{9B2F3FE1-C1E7-4251-9E70-169B4B9D2AC3}"/>
                    </a:ext>
                  </a:extLst>
                </p:cNvPr>
                <p:cNvSpPr txBox="1"/>
                <p:nvPr/>
              </p:nvSpPr>
              <p:spPr>
                <a:xfrm>
                  <a:off x="2626850" y="6324668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Good progress</a:t>
                  </a:r>
                </a:p>
              </p:txBody>
            </p:sp>
          </p:grp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7A93D322-E24E-4B0E-BB4F-F5DB72B73555}"/>
                  </a:ext>
                </a:extLst>
              </p:cNvPr>
              <p:cNvGrpSpPr/>
              <p:nvPr/>
            </p:nvGrpSpPr>
            <p:grpSpPr>
              <a:xfrm>
                <a:off x="3157892" y="6177055"/>
                <a:ext cx="1395784" cy="307777"/>
                <a:chOff x="7951649" y="6230945"/>
                <a:chExt cx="1395784" cy="307777"/>
              </a:xfrm>
            </p:grpSpPr>
            <p:sp>
              <p:nvSpPr>
                <p:cNvPr id="563" name="TextBox 562">
                  <a:extLst>
                    <a:ext uri="{FF2B5EF4-FFF2-40B4-BE49-F238E27FC236}">
                      <a16:creationId xmlns:a16="http://schemas.microsoft.com/office/drawing/2014/main" id="{79950213-423B-43EE-9EAE-59A9ED09C85F}"/>
                    </a:ext>
                  </a:extLst>
                </p:cNvPr>
                <p:cNvSpPr txBox="1"/>
                <p:nvPr/>
              </p:nvSpPr>
              <p:spPr>
                <a:xfrm>
                  <a:off x="8032415" y="6230945"/>
                  <a:ext cx="131501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Slow progress</a:t>
                  </a:r>
                  <a:endParaRPr lang="en-US" sz="140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C90A73EC-7E28-49B9-9CDA-288881B7AA4A}"/>
                    </a:ext>
                  </a:extLst>
                </p:cNvPr>
                <p:cNvSpPr/>
                <p:nvPr/>
              </p:nvSpPr>
              <p:spPr>
                <a:xfrm>
                  <a:off x="7951649" y="6312960"/>
                  <a:ext cx="146304" cy="143746"/>
                </a:xfrm>
                <a:prstGeom prst="rect">
                  <a:avLst/>
                </a:prstGeom>
                <a:solidFill>
                  <a:srgbClr val="F4AD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76E715-657D-4ACE-B2A9-D18B43B746AF}"/>
                  </a:ext>
                </a:extLst>
              </p:cNvPr>
              <p:cNvGrpSpPr/>
              <p:nvPr/>
            </p:nvGrpSpPr>
            <p:grpSpPr>
              <a:xfrm>
                <a:off x="5976742" y="6177055"/>
                <a:ext cx="2579808" cy="307777"/>
                <a:chOff x="5976742" y="6242890"/>
                <a:chExt cx="2579808" cy="307777"/>
              </a:xfrm>
            </p:grpSpPr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19B0EE52-26A2-432C-BBC6-D1DD89183EB5}"/>
                    </a:ext>
                  </a:extLst>
                </p:cNvPr>
                <p:cNvSpPr/>
                <p:nvPr/>
              </p:nvSpPr>
              <p:spPr>
                <a:xfrm>
                  <a:off x="6209320" y="6324905"/>
                  <a:ext cx="135450" cy="143746"/>
                </a:xfrm>
                <a:prstGeom prst="rect">
                  <a:avLst/>
                </a:prstGeom>
                <a:pattFill prst="wdUpDiag">
                  <a:fgClr>
                    <a:schemeClr val="bg1"/>
                  </a:fgClr>
                  <a:bgClr>
                    <a:schemeClr val="accent4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C2BF155D-F314-4D84-95B7-EA5ECAD5E1E6}"/>
                    </a:ext>
                  </a:extLst>
                </p:cNvPr>
                <p:cNvSpPr/>
                <p:nvPr/>
              </p:nvSpPr>
              <p:spPr>
                <a:xfrm>
                  <a:off x="6437501" y="6325745"/>
                  <a:ext cx="135450" cy="142067"/>
                </a:xfrm>
                <a:prstGeom prst="rect">
                  <a:avLst/>
                </a:prstGeom>
                <a:pattFill prst="wdUpDiag">
                  <a:fgClr>
                    <a:schemeClr val="bg1"/>
                  </a:fgClr>
                  <a:bgClr>
                    <a:srgbClr val="F05559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2" name="TextBox 561">
                  <a:extLst>
                    <a:ext uri="{FF2B5EF4-FFF2-40B4-BE49-F238E27FC236}">
                      <a16:creationId xmlns:a16="http://schemas.microsoft.com/office/drawing/2014/main" id="{9E4E5997-E528-4F4B-8DEF-9DF536F00A36}"/>
                    </a:ext>
                  </a:extLst>
                </p:cNvPr>
                <p:cNvSpPr txBox="1"/>
                <p:nvPr/>
              </p:nvSpPr>
              <p:spPr>
                <a:xfrm>
                  <a:off x="6670130" y="6242890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Insufficient indicators</a:t>
                  </a: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9AF9EB4-0514-419E-8BB3-7DCD0E5D4DBF}"/>
                    </a:ext>
                  </a:extLst>
                </p:cNvPr>
                <p:cNvSpPr/>
                <p:nvPr/>
              </p:nvSpPr>
              <p:spPr>
                <a:xfrm>
                  <a:off x="5976742" y="6324905"/>
                  <a:ext cx="135450" cy="143746"/>
                </a:xfrm>
                <a:prstGeom prst="rect">
                  <a:avLst/>
                </a:prstGeom>
                <a:pattFill prst="wdUpDiag">
                  <a:fgClr>
                    <a:schemeClr val="bg1"/>
                  </a:fgClr>
                  <a:bgClr>
                    <a:srgbClr val="00B050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CBC308AC-2F82-4F03-BC5D-D86416B212FA}"/>
                </a:ext>
              </a:extLst>
            </p:cNvPr>
            <p:cNvSpPr/>
            <p:nvPr/>
          </p:nvSpPr>
          <p:spPr>
            <a:xfrm>
              <a:off x="1706878" y="6256445"/>
              <a:ext cx="144486" cy="1516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F77F72A3-3CDC-4948-88EA-57DA1CEC44F3}"/>
              </a:ext>
            </a:extLst>
          </p:cNvPr>
          <p:cNvGrpSpPr/>
          <p:nvPr/>
        </p:nvGrpSpPr>
        <p:grpSpPr>
          <a:xfrm>
            <a:off x="7391581" y="6157937"/>
            <a:ext cx="2048381" cy="276999"/>
            <a:chOff x="9606967" y="6168665"/>
            <a:chExt cx="2048381" cy="276999"/>
          </a:xfrm>
        </p:grpSpPr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93A0120D-661E-4A79-8531-C3F3BD9A36CA}"/>
                </a:ext>
              </a:extLst>
            </p:cNvPr>
            <p:cNvSpPr txBox="1"/>
            <p:nvPr/>
          </p:nvSpPr>
          <p:spPr>
            <a:xfrm>
              <a:off x="9768928" y="6168665"/>
              <a:ext cx="1886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Evidence strength</a:t>
              </a:r>
            </a:p>
          </p:txBody>
        </p: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A80BBF1E-190A-4854-99C2-A874610BB177}"/>
                </a:ext>
              </a:extLst>
            </p:cNvPr>
            <p:cNvGrpSpPr/>
            <p:nvPr/>
          </p:nvGrpSpPr>
          <p:grpSpPr>
            <a:xfrm>
              <a:off x="9606967" y="6250637"/>
              <a:ext cx="191043" cy="109728"/>
              <a:chOff x="6649868" y="1388972"/>
              <a:chExt cx="191043" cy="109728"/>
            </a:xfrm>
          </p:grpSpPr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B1CA167D-2E53-493D-B5F4-45F4B950C1C5}"/>
                  </a:ext>
                </a:extLst>
              </p:cNvPr>
              <p:cNvSpPr/>
              <p:nvPr/>
            </p:nvSpPr>
            <p:spPr>
              <a:xfrm>
                <a:off x="6795192" y="1388972"/>
                <a:ext cx="45719" cy="1097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D9D81AF9-EA19-489D-93E5-18A5A10023F2}"/>
                  </a:ext>
                </a:extLst>
              </p:cNvPr>
              <p:cNvSpPr/>
              <p:nvPr/>
            </p:nvSpPr>
            <p:spPr>
              <a:xfrm>
                <a:off x="6721926" y="1424179"/>
                <a:ext cx="45719" cy="7315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859E00B9-B566-493F-9DBD-750E8DD2D6F1}"/>
                  </a:ext>
                </a:extLst>
              </p:cNvPr>
              <p:cNvSpPr/>
              <p:nvPr/>
            </p:nvSpPr>
            <p:spPr>
              <a:xfrm>
                <a:off x="6649868" y="1452063"/>
                <a:ext cx="45719" cy="457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85F4F800-F773-403C-862E-45F97806FC03}"/>
              </a:ext>
            </a:extLst>
          </p:cNvPr>
          <p:cNvSpPr/>
          <p:nvPr/>
        </p:nvSpPr>
        <p:spPr>
          <a:xfrm>
            <a:off x="879029" y="4401889"/>
            <a:ext cx="8028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BB6C8167-DC1E-4C7C-BE1C-A26661590159}"/>
              </a:ext>
            </a:extLst>
          </p:cNvPr>
          <p:cNvSpPr/>
          <p:nvPr/>
        </p:nvSpPr>
        <p:spPr>
          <a:xfrm>
            <a:off x="866761" y="4675489"/>
            <a:ext cx="1393200" cy="1476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36318-9FE8-489A-B7A9-C451B968696E}"/>
              </a:ext>
            </a:extLst>
          </p:cNvPr>
          <p:cNvSpPr txBox="1"/>
          <p:nvPr/>
        </p:nvSpPr>
        <p:spPr>
          <a:xfrm>
            <a:off x="8011972" y="6466896"/>
            <a:ext cx="452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Based on data from the UN Global SDG Database</a:t>
            </a:r>
          </a:p>
        </p:txBody>
      </p:sp>
      <p:pic>
        <p:nvPicPr>
          <p:cNvPr id="179" name="Picture 2">
            <a:extLst>
              <a:ext uri="{FF2B5EF4-FFF2-40B4-BE49-F238E27FC236}">
                <a16:creationId xmlns:a16="http://schemas.microsoft.com/office/drawing/2014/main" id="{D5E8CF28-B8E8-482C-8E8B-D3DB31A6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585" y="5607164"/>
            <a:ext cx="1451471" cy="2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9BD64A-FC98-496E-8AD8-EC4610CAA4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1244" b="230"/>
          <a:stretch/>
        </p:blipFill>
        <p:spPr>
          <a:xfrm>
            <a:off x="135158" y="6117535"/>
            <a:ext cx="9642978" cy="447068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B7CAFD5A-F5E2-4938-A988-82735EBF4D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0" y="6731133"/>
            <a:ext cx="12192000" cy="1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088A2090-B39F-4545-A925-F1C7DA555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38" y="1334249"/>
            <a:ext cx="161948" cy="4477375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00F7EB01-5D3D-41DA-A8F3-A9BD87B1F430}"/>
              </a:ext>
            </a:extLst>
          </p:cNvPr>
          <p:cNvSpPr txBox="1">
            <a:spLocks/>
          </p:cNvSpPr>
          <p:nvPr/>
        </p:nvSpPr>
        <p:spPr>
          <a:xfrm>
            <a:off x="187393" y="235635"/>
            <a:ext cx="11700505" cy="7924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Asia and the Pacific on track?</a:t>
            </a:r>
            <a:endParaRPr lang="en-US" sz="36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3" name="Graphic 202">
            <a:extLst>
              <a:ext uri="{FF2B5EF4-FFF2-40B4-BE49-F238E27FC236}">
                <a16:creationId xmlns:a16="http://schemas.microsoft.com/office/drawing/2014/main" id="{5FB7B893-C051-40CD-AB33-556AA197A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0" y="6706541"/>
            <a:ext cx="12192000" cy="1516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CD312-A2F1-407A-A472-EBDD1B6F6BFC}"/>
              </a:ext>
            </a:extLst>
          </p:cNvPr>
          <p:cNvSpPr txBox="1"/>
          <p:nvPr/>
        </p:nvSpPr>
        <p:spPr>
          <a:xfrm>
            <a:off x="8392587" y="2066944"/>
            <a:ext cx="3695571" cy="33239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Asia-Pacific is not on track to meet any of the Goals, but is making good progress on Goals 4 and 7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Environmental Goals particularly concerning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Data gaps for many of the globally agreed SDG indicators (Goals 11, 12, 13, 14, 16 in particular)</a:t>
            </a:r>
          </a:p>
        </p:txBody>
      </p: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8863B102-3420-4A3E-9DB3-636E4080B900}"/>
              </a:ext>
            </a:extLst>
          </p:cNvPr>
          <p:cNvGrpSpPr/>
          <p:nvPr/>
        </p:nvGrpSpPr>
        <p:grpSpPr>
          <a:xfrm>
            <a:off x="243838" y="6139531"/>
            <a:ext cx="7391251" cy="320479"/>
            <a:chOff x="1706878" y="6163915"/>
            <a:chExt cx="7391251" cy="320479"/>
          </a:xfrm>
        </p:grpSpPr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F1D32E87-30E2-441D-AFFF-9F8DD2DECC9D}"/>
                </a:ext>
              </a:extLst>
            </p:cNvPr>
            <p:cNvGrpSpPr/>
            <p:nvPr/>
          </p:nvGrpSpPr>
          <p:grpSpPr>
            <a:xfrm>
              <a:off x="1707387" y="6163915"/>
              <a:ext cx="7390742" cy="320479"/>
              <a:chOff x="1652370" y="6162570"/>
              <a:chExt cx="7390742" cy="320479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0C3C23F9-E692-44F1-994C-4B6A66BE3401}"/>
                  </a:ext>
                </a:extLst>
              </p:cNvPr>
              <p:cNvGrpSpPr/>
              <p:nvPr/>
            </p:nvGrpSpPr>
            <p:grpSpPr>
              <a:xfrm>
                <a:off x="5124580" y="6162570"/>
                <a:ext cx="2142430" cy="307777"/>
                <a:chOff x="1865004" y="5950037"/>
                <a:chExt cx="2142430" cy="307777"/>
              </a:xfrm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07EAE14A-BF45-4E97-9C2B-0BE023D70034}"/>
                    </a:ext>
                  </a:extLst>
                </p:cNvPr>
                <p:cNvSpPr/>
                <p:nvPr/>
              </p:nvSpPr>
              <p:spPr>
                <a:xfrm>
                  <a:off x="1865004" y="6057895"/>
                  <a:ext cx="146304" cy="143746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3F78E1AE-DBD3-4463-8900-DF1A13293A42}"/>
                    </a:ext>
                  </a:extLst>
                </p:cNvPr>
                <p:cNvSpPr txBox="1"/>
                <p:nvPr/>
              </p:nvSpPr>
              <p:spPr>
                <a:xfrm>
                  <a:off x="2121014" y="5950037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Regression</a:t>
                  </a:r>
                  <a:endParaRPr lang="en-US" sz="140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048F01E4-2DBA-4115-A37B-B5FEE48F30FA}"/>
                  </a:ext>
                </a:extLst>
              </p:cNvPr>
              <p:cNvGrpSpPr/>
              <p:nvPr/>
            </p:nvGrpSpPr>
            <p:grpSpPr>
              <a:xfrm>
                <a:off x="1652370" y="6172032"/>
                <a:ext cx="2103106" cy="307777"/>
                <a:chOff x="2505371" y="6319650"/>
                <a:chExt cx="2103106" cy="307777"/>
              </a:xfrm>
            </p:grpSpPr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613F2AF7-42D7-4566-99CC-933704001418}"/>
                    </a:ext>
                  </a:extLst>
                </p:cNvPr>
                <p:cNvSpPr/>
                <p:nvPr/>
              </p:nvSpPr>
              <p:spPr>
                <a:xfrm>
                  <a:off x="2505371" y="6422155"/>
                  <a:ext cx="139921" cy="143746"/>
                </a:xfrm>
                <a:prstGeom prst="rect">
                  <a:avLst/>
                </a:prstGeom>
                <a:solidFill>
                  <a:srgbClr val="00A8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9079A50C-1067-4C62-B88F-840F6B5E62A1}"/>
                    </a:ext>
                  </a:extLst>
                </p:cNvPr>
                <p:cNvSpPr txBox="1"/>
                <p:nvPr/>
              </p:nvSpPr>
              <p:spPr>
                <a:xfrm>
                  <a:off x="2722057" y="6319650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Good Progress</a:t>
                  </a:r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A9E36BBE-0812-4E91-86AD-C6141F2872DC}"/>
                  </a:ext>
                </a:extLst>
              </p:cNvPr>
              <p:cNvGrpSpPr/>
              <p:nvPr/>
            </p:nvGrpSpPr>
            <p:grpSpPr>
              <a:xfrm>
                <a:off x="3293128" y="6174762"/>
                <a:ext cx="2204395" cy="307777"/>
                <a:chOff x="8086885" y="6228652"/>
                <a:chExt cx="2204395" cy="307777"/>
              </a:xfrm>
            </p:grpSpPr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C6565A69-4611-48E1-98D6-D272E82A617F}"/>
                    </a:ext>
                  </a:extLst>
                </p:cNvPr>
                <p:cNvSpPr txBox="1"/>
                <p:nvPr/>
              </p:nvSpPr>
              <p:spPr>
                <a:xfrm>
                  <a:off x="8404860" y="6228652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Slow/Stagnant</a:t>
                  </a:r>
                  <a:endParaRPr lang="en-US" sz="140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29885526-E45B-4705-928F-758A1288AFD2}"/>
                    </a:ext>
                  </a:extLst>
                </p:cNvPr>
                <p:cNvSpPr/>
                <p:nvPr/>
              </p:nvSpPr>
              <p:spPr>
                <a:xfrm>
                  <a:off x="8086885" y="6331941"/>
                  <a:ext cx="146304" cy="143746"/>
                </a:xfrm>
                <a:prstGeom prst="rect">
                  <a:avLst/>
                </a:prstGeom>
                <a:solidFill>
                  <a:srgbClr val="F4AD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BB20CDFA-1720-4121-A1A4-BF8D7DA20C0B}"/>
                  </a:ext>
                </a:extLst>
              </p:cNvPr>
              <p:cNvGrpSpPr/>
              <p:nvPr/>
            </p:nvGrpSpPr>
            <p:grpSpPr>
              <a:xfrm>
                <a:off x="6695882" y="6175272"/>
                <a:ext cx="2347230" cy="307777"/>
                <a:chOff x="6695882" y="6241107"/>
                <a:chExt cx="2347230" cy="307777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F2DE9C15-B6E7-4504-92E4-40C2FF81A108}"/>
                    </a:ext>
                  </a:extLst>
                </p:cNvPr>
                <p:cNvSpPr/>
                <p:nvPr/>
              </p:nvSpPr>
              <p:spPr>
                <a:xfrm>
                  <a:off x="6695882" y="6325697"/>
                  <a:ext cx="135450" cy="143746"/>
                </a:xfrm>
                <a:prstGeom prst="rect">
                  <a:avLst/>
                </a:prstGeom>
                <a:pattFill prst="wdUpDiag">
                  <a:fgClr>
                    <a:schemeClr val="bg1"/>
                  </a:fgClr>
                  <a:bgClr>
                    <a:schemeClr val="accent4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85EE5B9A-45D1-4D14-924A-24295A7F8D0E}"/>
                    </a:ext>
                  </a:extLst>
                </p:cNvPr>
                <p:cNvSpPr/>
                <p:nvPr/>
              </p:nvSpPr>
              <p:spPr>
                <a:xfrm>
                  <a:off x="6924063" y="6322139"/>
                  <a:ext cx="135450" cy="142067"/>
                </a:xfrm>
                <a:prstGeom prst="rect">
                  <a:avLst/>
                </a:prstGeom>
                <a:pattFill prst="wdUpDiag">
                  <a:fgClr>
                    <a:schemeClr val="bg1"/>
                  </a:fgClr>
                  <a:bgClr>
                    <a:srgbClr val="F05559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2C3159CE-8220-491D-B7CF-13022DCE5B1D}"/>
                    </a:ext>
                  </a:extLst>
                </p:cNvPr>
                <p:cNvSpPr txBox="1"/>
                <p:nvPr/>
              </p:nvSpPr>
              <p:spPr>
                <a:xfrm>
                  <a:off x="7156692" y="6241107"/>
                  <a:ext cx="18864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Insufficient data</a:t>
                  </a:r>
                </a:p>
              </p:txBody>
            </p:sp>
          </p:grpSp>
        </p:grp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A1B82794-596E-4A05-9F28-8A9DFF9D2B59}"/>
                </a:ext>
              </a:extLst>
            </p:cNvPr>
            <p:cNvSpPr/>
            <p:nvPr/>
          </p:nvSpPr>
          <p:spPr>
            <a:xfrm>
              <a:off x="1706878" y="6269841"/>
              <a:ext cx="144486" cy="1516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1A564F4-E09C-4B58-AF42-C5B33E7A7ACA}"/>
              </a:ext>
            </a:extLst>
          </p:cNvPr>
          <p:cNvGrpSpPr/>
          <p:nvPr/>
        </p:nvGrpSpPr>
        <p:grpSpPr>
          <a:xfrm>
            <a:off x="7424599" y="6144281"/>
            <a:ext cx="2048381" cy="276999"/>
            <a:chOff x="9606967" y="6168665"/>
            <a:chExt cx="2048381" cy="276999"/>
          </a:xfrm>
        </p:grpSpPr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CEEE5FEF-E175-4B5F-B8B5-0643AE8B820D}"/>
                </a:ext>
              </a:extLst>
            </p:cNvPr>
            <p:cNvSpPr txBox="1"/>
            <p:nvPr/>
          </p:nvSpPr>
          <p:spPr>
            <a:xfrm>
              <a:off x="9768928" y="6168665"/>
              <a:ext cx="1886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Evidence strength</a:t>
              </a: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D92C2F04-E290-4878-98B3-09DE5ECB0F90}"/>
                </a:ext>
              </a:extLst>
            </p:cNvPr>
            <p:cNvGrpSpPr/>
            <p:nvPr/>
          </p:nvGrpSpPr>
          <p:grpSpPr>
            <a:xfrm>
              <a:off x="9606967" y="6250637"/>
              <a:ext cx="191043" cy="109728"/>
              <a:chOff x="6649868" y="1388972"/>
              <a:chExt cx="191043" cy="109728"/>
            </a:xfrm>
          </p:grpSpPr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69C53CCD-F14D-45F4-BC49-E7D8007E6962}"/>
                  </a:ext>
                </a:extLst>
              </p:cNvPr>
              <p:cNvSpPr/>
              <p:nvPr/>
            </p:nvSpPr>
            <p:spPr>
              <a:xfrm>
                <a:off x="6795192" y="1388972"/>
                <a:ext cx="45719" cy="1097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FC1CF6C4-EC80-403D-809D-2B45C3184138}"/>
                  </a:ext>
                </a:extLst>
              </p:cNvPr>
              <p:cNvSpPr/>
              <p:nvPr/>
            </p:nvSpPr>
            <p:spPr>
              <a:xfrm>
                <a:off x="6721926" y="1424179"/>
                <a:ext cx="45719" cy="7315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FB433C94-A68A-4B30-99E6-BFE6BB1F7F58}"/>
                  </a:ext>
                </a:extLst>
              </p:cNvPr>
              <p:cNvSpPr/>
              <p:nvPr/>
            </p:nvSpPr>
            <p:spPr>
              <a:xfrm>
                <a:off x="6649868" y="1452063"/>
                <a:ext cx="45719" cy="457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4852EEF-D4A5-4A1D-A03A-7191FA9513C7}"/>
              </a:ext>
            </a:extLst>
          </p:cNvPr>
          <p:cNvGrpSpPr/>
          <p:nvPr/>
        </p:nvGrpSpPr>
        <p:grpSpPr>
          <a:xfrm>
            <a:off x="447659" y="984714"/>
            <a:ext cx="7597600" cy="4869556"/>
            <a:chOff x="1375200" y="1089113"/>
            <a:chExt cx="8494402" cy="4869556"/>
          </a:xfrm>
        </p:grpSpPr>
        <p:pic>
          <p:nvPicPr>
            <p:cNvPr id="184" name="Picture 183" descr="A close up of a logo&#10;&#10;Description automatically generated">
              <a:extLst>
                <a:ext uri="{FF2B5EF4-FFF2-40B4-BE49-F238E27FC236}">
                  <a16:creationId xmlns:a16="http://schemas.microsoft.com/office/drawing/2014/main" id="{47BA3631-5959-408D-AA0B-12E7CEB85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954" y="1334249"/>
              <a:ext cx="161948" cy="4477375"/>
            </a:xfrm>
            <a:prstGeom prst="rect">
              <a:avLst/>
            </a:prstGeom>
          </p:spPr>
        </p:pic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A854D25-7E9A-4463-8455-BD406DC544BE}"/>
                </a:ext>
              </a:extLst>
            </p:cNvPr>
            <p:cNvSpPr/>
            <p:nvPr/>
          </p:nvSpPr>
          <p:spPr>
            <a:xfrm>
              <a:off x="2160000" y="1638717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56E70B65-87B1-4525-9F56-AD379D4D4756}"/>
                </a:ext>
              </a:extLst>
            </p:cNvPr>
            <p:cNvSpPr/>
            <p:nvPr/>
          </p:nvSpPr>
          <p:spPr>
            <a:xfrm>
              <a:off x="2160000" y="1900735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5CEAC3D-805A-4C64-ACE7-C4B3B7D27556}"/>
                </a:ext>
              </a:extLst>
            </p:cNvPr>
            <p:cNvSpPr/>
            <p:nvPr/>
          </p:nvSpPr>
          <p:spPr>
            <a:xfrm>
              <a:off x="2160000" y="2155430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CF599729-CF2F-4BE0-80CB-0FFC2C2C3A39}"/>
                </a:ext>
              </a:extLst>
            </p:cNvPr>
            <p:cNvSpPr/>
            <p:nvPr/>
          </p:nvSpPr>
          <p:spPr>
            <a:xfrm>
              <a:off x="2160000" y="2410125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98B46F6-B37A-4E26-B9E9-2046CC1FC60E}"/>
                </a:ext>
              </a:extLst>
            </p:cNvPr>
            <p:cNvSpPr/>
            <p:nvPr/>
          </p:nvSpPr>
          <p:spPr>
            <a:xfrm>
              <a:off x="2160000" y="2659210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B050982-9ABD-42EE-9AF4-F4E70FBC79E4}"/>
                </a:ext>
              </a:extLst>
            </p:cNvPr>
            <p:cNvSpPr/>
            <p:nvPr/>
          </p:nvSpPr>
          <p:spPr>
            <a:xfrm>
              <a:off x="2160000" y="2905554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CBAB427-C405-4C71-8EE7-E4703E1CD965}"/>
                </a:ext>
              </a:extLst>
            </p:cNvPr>
            <p:cNvSpPr/>
            <p:nvPr/>
          </p:nvSpPr>
          <p:spPr>
            <a:xfrm>
              <a:off x="2160000" y="3167572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BFD9051-B25B-4FB1-B7D2-4410269DF6F9}"/>
                </a:ext>
              </a:extLst>
            </p:cNvPr>
            <p:cNvSpPr/>
            <p:nvPr/>
          </p:nvSpPr>
          <p:spPr>
            <a:xfrm>
              <a:off x="2160000" y="3419088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A4ABB33-4935-4DBE-B4B6-168482C06E98}"/>
                </a:ext>
              </a:extLst>
            </p:cNvPr>
            <p:cNvSpPr/>
            <p:nvPr/>
          </p:nvSpPr>
          <p:spPr>
            <a:xfrm>
              <a:off x="2160000" y="3663703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8494930-DD77-427F-846D-63936D4BCDCB}"/>
                </a:ext>
              </a:extLst>
            </p:cNvPr>
            <p:cNvSpPr/>
            <p:nvPr/>
          </p:nvSpPr>
          <p:spPr>
            <a:xfrm>
              <a:off x="2160000" y="3932914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65DDF479-9118-492C-8908-F690F584A678}"/>
                </a:ext>
              </a:extLst>
            </p:cNvPr>
            <p:cNvSpPr/>
            <p:nvPr/>
          </p:nvSpPr>
          <p:spPr>
            <a:xfrm>
              <a:off x="2160000" y="4188743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FAD704DD-EE24-4C85-B086-8172DD41BC7D}"/>
                </a:ext>
              </a:extLst>
            </p:cNvPr>
            <p:cNvSpPr/>
            <p:nvPr/>
          </p:nvSpPr>
          <p:spPr>
            <a:xfrm>
              <a:off x="2160000" y="4424784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D2A5E8C-9CC6-4715-8E3B-B4C86E0C91FB}"/>
                </a:ext>
              </a:extLst>
            </p:cNvPr>
            <p:cNvSpPr/>
            <p:nvPr/>
          </p:nvSpPr>
          <p:spPr>
            <a:xfrm>
              <a:off x="2160000" y="4696909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B75ADBE-63EE-4183-A9E7-585395B661AF}"/>
                </a:ext>
              </a:extLst>
            </p:cNvPr>
            <p:cNvSpPr/>
            <p:nvPr/>
          </p:nvSpPr>
          <p:spPr>
            <a:xfrm>
              <a:off x="2160000" y="4953066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68379CD-8290-4BD2-BB14-4B50B43D4956}"/>
                </a:ext>
              </a:extLst>
            </p:cNvPr>
            <p:cNvSpPr/>
            <p:nvPr/>
          </p:nvSpPr>
          <p:spPr>
            <a:xfrm>
              <a:off x="2160000" y="5191989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99E22D1-9F9D-4624-BB40-A0DACB4614C4}"/>
                </a:ext>
              </a:extLst>
            </p:cNvPr>
            <p:cNvSpPr/>
            <p:nvPr/>
          </p:nvSpPr>
          <p:spPr>
            <a:xfrm>
              <a:off x="2160000" y="5461018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B4411F50-3AAC-4C69-8CF3-E7BA162C3167}"/>
                </a:ext>
              </a:extLst>
            </p:cNvPr>
            <p:cNvSpPr/>
            <p:nvPr/>
          </p:nvSpPr>
          <p:spPr>
            <a:xfrm>
              <a:off x="2160000" y="5697351"/>
              <a:ext cx="3600000" cy="148045"/>
            </a:xfrm>
            <a:prstGeom prst="rect">
              <a:avLst/>
            </a:prstGeom>
            <a:solidFill>
              <a:srgbClr val="D0D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89FECD3-6BD0-44A5-B25C-82AF2252EBEE}"/>
                </a:ext>
              </a:extLst>
            </p:cNvPr>
            <p:cNvCxnSpPr/>
            <p:nvPr/>
          </p:nvCxnSpPr>
          <p:spPr>
            <a:xfrm>
              <a:off x="4433080" y="1478109"/>
              <a:ext cx="0" cy="4480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C72C672-4403-4FA0-84B6-2A8175226EDE}"/>
                </a:ext>
              </a:extLst>
            </p:cNvPr>
            <p:cNvCxnSpPr/>
            <p:nvPr/>
          </p:nvCxnSpPr>
          <p:spPr>
            <a:xfrm flipV="1">
              <a:off x="2160000" y="1479200"/>
              <a:ext cx="3607200" cy="87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960DC43E-6F61-4682-9E3B-CB6F600E487F}"/>
                </a:ext>
              </a:extLst>
            </p:cNvPr>
            <p:cNvCxnSpPr/>
            <p:nvPr/>
          </p:nvCxnSpPr>
          <p:spPr>
            <a:xfrm flipV="1">
              <a:off x="2160000" y="1479200"/>
              <a:ext cx="0" cy="731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657CC890-2934-4215-B4B3-652A7288A5B0}"/>
                </a:ext>
              </a:extLst>
            </p:cNvPr>
            <p:cNvCxnSpPr>
              <a:cxnSpLocks/>
            </p:cNvCxnSpPr>
            <p:nvPr/>
          </p:nvCxnSpPr>
          <p:spPr>
            <a:xfrm>
              <a:off x="5760000" y="1485423"/>
              <a:ext cx="0" cy="9144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3BEDF40C-F41B-4035-916F-2E4E89CC9D7D}"/>
                </a:ext>
              </a:extLst>
            </p:cNvPr>
            <p:cNvSpPr txBox="1"/>
            <p:nvPr/>
          </p:nvSpPr>
          <p:spPr>
            <a:xfrm>
              <a:off x="1843803" y="1094370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2000</a:t>
              </a: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03CC7F28-E219-48B0-A016-DA34497F8B0B}"/>
                </a:ext>
              </a:extLst>
            </p:cNvPr>
            <p:cNvSpPr txBox="1"/>
            <p:nvPr/>
          </p:nvSpPr>
          <p:spPr>
            <a:xfrm>
              <a:off x="4136491" y="1101648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623A1E0F-69BD-45B8-A138-76BAD31F81BC}"/>
                </a:ext>
              </a:extLst>
            </p:cNvPr>
            <p:cNvSpPr txBox="1"/>
            <p:nvPr/>
          </p:nvSpPr>
          <p:spPr>
            <a:xfrm>
              <a:off x="5093037" y="1089113"/>
              <a:ext cx="2109088" cy="29238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3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TARGET 2030</a:t>
              </a:r>
            </a:p>
          </p:txBody>
        </p: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B972C02D-3DE0-4114-BA1C-73EBF373C54A}"/>
                </a:ext>
              </a:extLst>
            </p:cNvPr>
            <p:cNvGrpSpPr/>
            <p:nvPr/>
          </p:nvGrpSpPr>
          <p:grpSpPr>
            <a:xfrm>
              <a:off x="5895555" y="1506162"/>
              <a:ext cx="3974047" cy="4389107"/>
              <a:chOff x="6630787" y="1241658"/>
              <a:chExt cx="3974047" cy="4389107"/>
            </a:xfrm>
          </p:grpSpPr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6656A4DB-0864-4850-9297-6C55BF5C0CF8}"/>
                  </a:ext>
                </a:extLst>
              </p:cNvPr>
              <p:cNvGrpSpPr/>
              <p:nvPr/>
            </p:nvGrpSpPr>
            <p:grpSpPr>
              <a:xfrm>
                <a:off x="6640693" y="2360519"/>
                <a:ext cx="276295" cy="155448"/>
                <a:chOff x="6644258" y="1343907"/>
                <a:chExt cx="276295" cy="155448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756BF5ED-500A-4BDC-94B0-4FB802EE8E5B}"/>
                    </a:ext>
                  </a:extLst>
                </p:cNvPr>
                <p:cNvSpPr/>
                <p:nvPr/>
              </p:nvSpPr>
              <p:spPr>
                <a:xfrm>
                  <a:off x="6874834" y="1343907"/>
                  <a:ext cx="45719" cy="1554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8CA4DE0A-1582-4405-82BF-60957FD2B4CA}"/>
                    </a:ext>
                  </a:extLst>
                </p:cNvPr>
                <p:cNvSpPr/>
                <p:nvPr/>
              </p:nvSpPr>
              <p:spPr>
                <a:xfrm>
                  <a:off x="6795192" y="1389627"/>
                  <a:ext cx="45719" cy="10972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0C810E8A-8A01-4A68-9AB9-63EA18C85E6B}"/>
                    </a:ext>
                  </a:extLst>
                </p:cNvPr>
                <p:cNvSpPr/>
                <p:nvPr/>
              </p:nvSpPr>
              <p:spPr>
                <a:xfrm>
                  <a:off x="6721926" y="1426203"/>
                  <a:ext cx="45719" cy="73152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185F8A0C-3B6D-4869-A53E-B133051C65EA}"/>
                    </a:ext>
                  </a:extLst>
                </p:cNvPr>
                <p:cNvSpPr/>
                <p:nvPr/>
              </p:nvSpPr>
              <p:spPr>
                <a:xfrm>
                  <a:off x="6644258" y="1453635"/>
                  <a:ext cx="45719" cy="4572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0816C332-CD09-4DA3-A1C5-D40E3FE9526D}"/>
                  </a:ext>
                </a:extLst>
              </p:cNvPr>
              <p:cNvGrpSpPr/>
              <p:nvPr/>
            </p:nvGrpSpPr>
            <p:grpSpPr>
              <a:xfrm>
                <a:off x="6630787" y="1241658"/>
                <a:ext cx="3974047" cy="4389107"/>
                <a:chOff x="6630787" y="1241658"/>
                <a:chExt cx="3974047" cy="4389107"/>
              </a:xfrm>
            </p:grpSpPr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9D8D19A3-AE26-4C57-81F0-43BFCA0D2FC5}"/>
                    </a:ext>
                  </a:extLst>
                </p:cNvPr>
                <p:cNvGrpSpPr/>
                <p:nvPr/>
              </p:nvGrpSpPr>
              <p:grpSpPr>
                <a:xfrm>
                  <a:off x="6644258" y="1344360"/>
                  <a:ext cx="276295" cy="155448"/>
                  <a:chOff x="6644258" y="1344360"/>
                  <a:chExt cx="276295" cy="155448"/>
                </a:xfrm>
              </p:grpSpPr>
              <p:sp>
                <p:nvSpPr>
                  <p:cNvPr id="499" name="Rectangle 498">
                    <a:extLst>
                      <a:ext uri="{FF2B5EF4-FFF2-40B4-BE49-F238E27FC236}">
                        <a16:creationId xmlns:a16="http://schemas.microsoft.com/office/drawing/2014/main" id="{07A3B235-FCAE-4AB0-ACE9-44ECA7800CE2}"/>
                      </a:ext>
                    </a:extLst>
                  </p:cNvPr>
                  <p:cNvSpPr/>
                  <p:nvPr/>
                </p:nvSpPr>
                <p:spPr>
                  <a:xfrm>
                    <a:off x="6874834" y="1344360"/>
                    <a:ext cx="45719" cy="15544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Rectangle 499">
                    <a:extLst>
                      <a:ext uri="{FF2B5EF4-FFF2-40B4-BE49-F238E27FC236}">
                        <a16:creationId xmlns:a16="http://schemas.microsoft.com/office/drawing/2014/main" id="{D7A218D0-49D0-4F21-B70F-3FCC73C06184}"/>
                      </a:ext>
                    </a:extLst>
                  </p:cNvPr>
                  <p:cNvSpPr/>
                  <p:nvPr/>
                </p:nvSpPr>
                <p:spPr>
                  <a:xfrm>
                    <a:off x="6795192" y="1390080"/>
                    <a:ext cx="45719" cy="10972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Rectangle 500">
                    <a:extLst>
                      <a:ext uri="{FF2B5EF4-FFF2-40B4-BE49-F238E27FC236}">
                        <a16:creationId xmlns:a16="http://schemas.microsoft.com/office/drawing/2014/main" id="{F7082A75-D3F3-489E-B995-A1F1E545CB67}"/>
                      </a:ext>
                    </a:extLst>
                  </p:cNvPr>
                  <p:cNvSpPr/>
                  <p:nvPr/>
                </p:nvSpPr>
                <p:spPr>
                  <a:xfrm>
                    <a:off x="6721926" y="1426656"/>
                    <a:ext cx="45719" cy="73152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Rectangle 501">
                    <a:extLst>
                      <a:ext uri="{FF2B5EF4-FFF2-40B4-BE49-F238E27FC236}">
                        <a16:creationId xmlns:a16="http://schemas.microsoft.com/office/drawing/2014/main" id="{72D9DA0C-3BAE-4D85-9F19-47015B402A5E}"/>
                      </a:ext>
                    </a:extLst>
                  </p:cNvPr>
                  <p:cNvSpPr/>
                  <p:nvPr/>
                </p:nvSpPr>
                <p:spPr>
                  <a:xfrm>
                    <a:off x="6644258" y="1454088"/>
                    <a:ext cx="45719" cy="4572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D1090C2C-0C52-41BD-8A47-76B1A8FCB8BC}"/>
                    </a:ext>
                  </a:extLst>
                </p:cNvPr>
                <p:cNvGrpSpPr/>
                <p:nvPr/>
              </p:nvGrpSpPr>
              <p:grpSpPr>
                <a:xfrm>
                  <a:off x="6630787" y="1241658"/>
                  <a:ext cx="3974047" cy="4389107"/>
                  <a:chOff x="6630787" y="1241658"/>
                  <a:chExt cx="3974047" cy="4389107"/>
                </a:xfrm>
              </p:grpSpPr>
              <p:grpSp>
                <p:nvGrpSpPr>
                  <p:cNvPr id="405" name="Group 404">
                    <a:extLst>
                      <a:ext uri="{FF2B5EF4-FFF2-40B4-BE49-F238E27FC236}">
                        <a16:creationId xmlns:a16="http://schemas.microsoft.com/office/drawing/2014/main" id="{CEB9E8C8-9DA5-4500-86EF-6C3C1FC4BC7A}"/>
                      </a:ext>
                    </a:extLst>
                  </p:cNvPr>
                  <p:cNvGrpSpPr/>
                  <p:nvPr/>
                </p:nvGrpSpPr>
                <p:grpSpPr>
                  <a:xfrm>
                    <a:off x="6630787" y="3897513"/>
                    <a:ext cx="276295" cy="155448"/>
                    <a:chOff x="6644258" y="1343830"/>
                    <a:chExt cx="276295" cy="155448"/>
                  </a:xfrm>
                </p:grpSpPr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C4418DF7-35FE-4EEC-AA70-46565BB6C5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834" y="1343830"/>
                      <a:ext cx="45719" cy="15544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7B9CFBD6-0F7E-45A7-BA83-B9E8BD3C3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5192" y="1389550"/>
                      <a:ext cx="45719" cy="10972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F70E27F-14B8-4959-9165-2DF56374EE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1926" y="1426126"/>
                      <a:ext cx="45719" cy="7315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8" name="Rectangle 497">
                      <a:extLst>
                        <a:ext uri="{FF2B5EF4-FFF2-40B4-BE49-F238E27FC236}">
                          <a16:creationId xmlns:a16="http://schemas.microsoft.com/office/drawing/2014/main" id="{DE6A0B64-4AD7-45DB-9A50-8B217669CC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4258" y="1453558"/>
                      <a:ext cx="45719" cy="45720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6" name="Group 405">
                    <a:extLst>
                      <a:ext uri="{FF2B5EF4-FFF2-40B4-BE49-F238E27FC236}">
                        <a16:creationId xmlns:a16="http://schemas.microsoft.com/office/drawing/2014/main" id="{A21C5500-49ED-4E13-9B2B-0E4A48FABC83}"/>
                      </a:ext>
                    </a:extLst>
                  </p:cNvPr>
                  <p:cNvGrpSpPr/>
                  <p:nvPr/>
                </p:nvGrpSpPr>
                <p:grpSpPr>
                  <a:xfrm>
                    <a:off x="6630787" y="1241658"/>
                    <a:ext cx="3974047" cy="4389107"/>
                    <a:chOff x="6630787" y="1241658"/>
                    <a:chExt cx="3974047" cy="4389107"/>
                  </a:xfrm>
                </p:grpSpPr>
                <p:grpSp>
                  <p:nvGrpSpPr>
                    <p:cNvPr id="407" name="Group 406">
                      <a:extLst>
                        <a:ext uri="{FF2B5EF4-FFF2-40B4-BE49-F238E27FC236}">
                          <a16:creationId xmlns:a16="http://schemas.microsoft.com/office/drawing/2014/main" id="{2222F98B-C994-42E3-94E2-3F83CB83B9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1428" y="2101745"/>
                      <a:ext cx="276295" cy="155448"/>
                      <a:chOff x="6644258" y="1344360"/>
                      <a:chExt cx="276295" cy="155448"/>
                    </a:xfrm>
                  </p:grpSpPr>
                  <p:sp>
                    <p:nvSpPr>
                      <p:cNvPr id="491" name="Rectangle 490">
                        <a:extLst>
                          <a:ext uri="{FF2B5EF4-FFF2-40B4-BE49-F238E27FC236}">
                            <a16:creationId xmlns:a16="http://schemas.microsoft.com/office/drawing/2014/main" id="{03FCFF59-5071-4D47-A839-9866F329D6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44360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2" name="Rectangle 491">
                        <a:extLst>
                          <a:ext uri="{FF2B5EF4-FFF2-40B4-BE49-F238E27FC236}">
                            <a16:creationId xmlns:a16="http://schemas.microsoft.com/office/drawing/2014/main" id="{0ECE3746-8B5C-41DF-BE37-E25236E184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90080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3" name="Rectangle 492">
                        <a:extLst>
                          <a:ext uri="{FF2B5EF4-FFF2-40B4-BE49-F238E27FC236}">
                            <a16:creationId xmlns:a16="http://schemas.microsoft.com/office/drawing/2014/main" id="{6A9354DA-E9FE-49DC-877E-D852FED5BA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6656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4" name="Rectangle 493">
                        <a:extLst>
                          <a:ext uri="{FF2B5EF4-FFF2-40B4-BE49-F238E27FC236}">
                            <a16:creationId xmlns:a16="http://schemas.microsoft.com/office/drawing/2014/main" id="{76E54472-8DCC-451F-9B5D-ABFD2CB4B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54088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8" name="Group 407">
                      <a:extLst>
                        <a:ext uri="{FF2B5EF4-FFF2-40B4-BE49-F238E27FC236}">
                          <a16:creationId xmlns:a16="http://schemas.microsoft.com/office/drawing/2014/main" id="{159ED9C5-F267-4AA0-B74A-C758C96E5D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3590" y="4896714"/>
                      <a:ext cx="276295" cy="155448"/>
                      <a:chOff x="6644258" y="1338750"/>
                      <a:chExt cx="276295" cy="155448"/>
                    </a:xfrm>
                  </p:grpSpPr>
                  <p:sp>
                    <p:nvSpPr>
                      <p:cNvPr id="487" name="Rectangle 486">
                        <a:extLst>
                          <a:ext uri="{FF2B5EF4-FFF2-40B4-BE49-F238E27FC236}">
                            <a16:creationId xmlns:a16="http://schemas.microsoft.com/office/drawing/2014/main" id="{42A0C1A7-6E42-4955-BCD9-B79856675A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834" y="1338750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8" name="Rectangle 487">
                        <a:extLst>
                          <a:ext uri="{FF2B5EF4-FFF2-40B4-BE49-F238E27FC236}">
                            <a16:creationId xmlns:a16="http://schemas.microsoft.com/office/drawing/2014/main" id="{5987C945-B171-4DD6-8C37-ECA9C62FEC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5192" y="1384470"/>
                        <a:ext cx="45719" cy="1097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" name="Rectangle 488">
                        <a:extLst>
                          <a:ext uri="{FF2B5EF4-FFF2-40B4-BE49-F238E27FC236}">
                            <a16:creationId xmlns:a16="http://schemas.microsoft.com/office/drawing/2014/main" id="{369BDAF1-B1A6-4FA2-8FB2-25D7C215F6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1926" y="1421046"/>
                        <a:ext cx="45719" cy="731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0" name="Rectangle 489">
                        <a:extLst>
                          <a:ext uri="{FF2B5EF4-FFF2-40B4-BE49-F238E27FC236}">
                            <a16:creationId xmlns:a16="http://schemas.microsoft.com/office/drawing/2014/main" id="{D8C9FB01-211E-4476-ACC8-D3C0FFA341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44258" y="1448478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9" name="Group 408">
                      <a:extLst>
                        <a:ext uri="{FF2B5EF4-FFF2-40B4-BE49-F238E27FC236}">
                          <a16:creationId xmlns:a16="http://schemas.microsoft.com/office/drawing/2014/main" id="{742A4711-9C57-4E81-BD7E-4B37046787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30787" y="1241658"/>
                      <a:ext cx="3974047" cy="4389107"/>
                      <a:chOff x="6630787" y="1241658"/>
                      <a:chExt cx="3974047" cy="4389107"/>
                    </a:xfrm>
                  </p:grpSpPr>
                  <p:sp>
                    <p:nvSpPr>
                      <p:cNvPr id="410" name="TextBox 409">
                        <a:extLst>
                          <a:ext uri="{FF2B5EF4-FFF2-40B4-BE49-F238E27FC236}">
                            <a16:creationId xmlns:a16="http://schemas.microsoft.com/office/drawing/2014/main" id="{34A33AE7-DF10-4F1E-8B5D-0CB345ECC4F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6367" y="1241658"/>
                        <a:ext cx="149484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 No poverty</a:t>
                        </a:r>
                      </a:p>
                    </p:txBody>
                  </p:sp>
                  <p:grpSp>
                    <p:nvGrpSpPr>
                      <p:cNvPr id="411" name="Group 410">
                        <a:extLst>
                          <a:ext uri="{FF2B5EF4-FFF2-40B4-BE49-F238E27FC236}">
                            <a16:creationId xmlns:a16="http://schemas.microsoft.com/office/drawing/2014/main" id="{C1FE93A9-263B-4FEA-9C03-6B1C4642ED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1881" y="1596645"/>
                        <a:ext cx="276295" cy="155448"/>
                        <a:chOff x="6644258" y="1342284"/>
                        <a:chExt cx="276295" cy="155448"/>
                      </a:xfrm>
                    </p:grpSpPr>
                    <p:sp>
                      <p:nvSpPr>
                        <p:cNvPr id="483" name="Rectangle 482">
                          <a:extLst>
                            <a:ext uri="{FF2B5EF4-FFF2-40B4-BE49-F238E27FC236}">
                              <a16:creationId xmlns:a16="http://schemas.microsoft.com/office/drawing/2014/main" id="{F36F25D7-E6FC-4236-8A43-94C14C4390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42284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4" name="Rectangle 483">
                          <a:extLst>
                            <a:ext uri="{FF2B5EF4-FFF2-40B4-BE49-F238E27FC236}">
                              <a16:creationId xmlns:a16="http://schemas.microsoft.com/office/drawing/2014/main" id="{AD76BBBB-8237-48CD-AEEE-5DC14363ED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8004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5" name="Rectangle 484">
                          <a:extLst>
                            <a:ext uri="{FF2B5EF4-FFF2-40B4-BE49-F238E27FC236}">
                              <a16:creationId xmlns:a16="http://schemas.microsoft.com/office/drawing/2014/main" id="{D6821559-8DB2-4FA9-B84D-AF0793054C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4580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6" name="Rectangle 485">
                          <a:extLst>
                            <a:ext uri="{FF2B5EF4-FFF2-40B4-BE49-F238E27FC236}">
                              <a16:creationId xmlns:a16="http://schemas.microsoft.com/office/drawing/2014/main" id="{26BC922A-D33F-4D5B-8B46-264B6F1D3D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52012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12" name="Group 411">
                        <a:extLst>
                          <a:ext uri="{FF2B5EF4-FFF2-40B4-BE49-F238E27FC236}">
                            <a16:creationId xmlns:a16="http://schemas.microsoft.com/office/drawing/2014/main" id="{EC25EFB0-6310-41E7-93A0-F8AD5B34EE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6303" y="1845617"/>
                        <a:ext cx="270685" cy="155448"/>
                        <a:chOff x="6649868" y="1340837"/>
                        <a:chExt cx="270685" cy="155448"/>
                      </a:xfrm>
                    </p:grpSpPr>
                    <p:sp>
                      <p:nvSpPr>
                        <p:cNvPr id="479" name="Rectangle 478">
                          <a:extLst>
                            <a:ext uri="{FF2B5EF4-FFF2-40B4-BE49-F238E27FC236}">
                              <a16:creationId xmlns:a16="http://schemas.microsoft.com/office/drawing/2014/main" id="{EA7FDD4C-67FA-45F8-843E-50C9D26ECA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40837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0" name="Rectangle 479">
                          <a:extLst>
                            <a:ext uri="{FF2B5EF4-FFF2-40B4-BE49-F238E27FC236}">
                              <a16:creationId xmlns:a16="http://schemas.microsoft.com/office/drawing/2014/main" id="{15EECB11-D1C9-4E1F-9B67-107A0EF1F3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6557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1" name="Rectangle 480">
                          <a:extLst>
                            <a:ext uri="{FF2B5EF4-FFF2-40B4-BE49-F238E27FC236}">
                              <a16:creationId xmlns:a16="http://schemas.microsoft.com/office/drawing/2014/main" id="{18061FE1-1798-4357-BAEF-5C9708E81E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3133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82" name="Rectangle 481">
                          <a:extLst>
                            <a:ext uri="{FF2B5EF4-FFF2-40B4-BE49-F238E27FC236}">
                              <a16:creationId xmlns:a16="http://schemas.microsoft.com/office/drawing/2014/main" id="{8AD6AAC4-8FD3-4E71-82E3-A0E45C0CE3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9868" y="1450565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13" name="Group 412">
                        <a:extLst>
                          <a:ext uri="{FF2B5EF4-FFF2-40B4-BE49-F238E27FC236}">
                            <a16:creationId xmlns:a16="http://schemas.microsoft.com/office/drawing/2014/main" id="{1C6BF35F-089B-41DB-AB0D-5E9B2B3DD5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6222" y="2601194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475" name="Rectangle 474">
                          <a:extLst>
                            <a:ext uri="{FF2B5EF4-FFF2-40B4-BE49-F238E27FC236}">
                              <a16:creationId xmlns:a16="http://schemas.microsoft.com/office/drawing/2014/main" id="{098EBFF2-1687-4158-A0A2-2FB5D45DB4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6" name="Rectangle 475">
                          <a:extLst>
                            <a:ext uri="{FF2B5EF4-FFF2-40B4-BE49-F238E27FC236}">
                              <a16:creationId xmlns:a16="http://schemas.microsoft.com/office/drawing/2014/main" id="{079EC2C1-B547-4524-BB27-27BA2B7A7B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7" name="Rectangle 476">
                          <a:extLst>
                            <a:ext uri="{FF2B5EF4-FFF2-40B4-BE49-F238E27FC236}">
                              <a16:creationId xmlns:a16="http://schemas.microsoft.com/office/drawing/2014/main" id="{E679AF71-9B35-4494-B54D-3E918391DE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8" name="Rectangle 477">
                          <a:extLst>
                            <a:ext uri="{FF2B5EF4-FFF2-40B4-BE49-F238E27FC236}">
                              <a16:creationId xmlns:a16="http://schemas.microsoft.com/office/drawing/2014/main" id="{A24840EC-6955-4125-80ED-B7ACC525D2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14" name="Group 413">
                        <a:extLst>
                          <a:ext uri="{FF2B5EF4-FFF2-40B4-BE49-F238E27FC236}">
                            <a16:creationId xmlns:a16="http://schemas.microsoft.com/office/drawing/2014/main" id="{1252724E-4A0D-4467-BAFF-60B9008A2D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1832" y="2874688"/>
                        <a:ext cx="270685" cy="155448"/>
                        <a:chOff x="6649868" y="1335757"/>
                        <a:chExt cx="270685" cy="155448"/>
                      </a:xfrm>
                    </p:grpSpPr>
                    <p:sp>
                      <p:nvSpPr>
                        <p:cNvPr id="471" name="Rectangle 470">
                          <a:extLst>
                            <a:ext uri="{FF2B5EF4-FFF2-40B4-BE49-F238E27FC236}">
                              <a16:creationId xmlns:a16="http://schemas.microsoft.com/office/drawing/2014/main" id="{43796F30-F898-471B-87D3-EDA2B56BBF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5757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2" name="Rectangle 471">
                          <a:extLst>
                            <a:ext uri="{FF2B5EF4-FFF2-40B4-BE49-F238E27FC236}">
                              <a16:creationId xmlns:a16="http://schemas.microsoft.com/office/drawing/2014/main" id="{D97D6A0D-867F-4196-8C75-0F349A64C4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1477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3" name="Rectangle 472">
                          <a:extLst>
                            <a:ext uri="{FF2B5EF4-FFF2-40B4-BE49-F238E27FC236}">
                              <a16:creationId xmlns:a16="http://schemas.microsoft.com/office/drawing/2014/main" id="{A2923FFC-3007-40F7-A9A8-EFB8927310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18053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4" name="Rectangle 473">
                          <a:extLst>
                            <a:ext uri="{FF2B5EF4-FFF2-40B4-BE49-F238E27FC236}">
                              <a16:creationId xmlns:a16="http://schemas.microsoft.com/office/drawing/2014/main" id="{DE8E0E6F-32A0-41F5-A3F4-E3D0EED208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9868" y="1445485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15" name="Group 414">
                        <a:extLst>
                          <a:ext uri="{FF2B5EF4-FFF2-40B4-BE49-F238E27FC236}">
                            <a16:creationId xmlns:a16="http://schemas.microsoft.com/office/drawing/2014/main" id="{1E39892B-37E5-4449-BBC8-4829299005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1832" y="3122705"/>
                        <a:ext cx="270685" cy="155448"/>
                        <a:chOff x="6649868" y="1341367"/>
                        <a:chExt cx="270685" cy="155448"/>
                      </a:xfrm>
                    </p:grpSpPr>
                    <p:sp>
                      <p:nvSpPr>
                        <p:cNvPr id="467" name="Rectangle 466">
                          <a:extLst>
                            <a:ext uri="{FF2B5EF4-FFF2-40B4-BE49-F238E27FC236}">
                              <a16:creationId xmlns:a16="http://schemas.microsoft.com/office/drawing/2014/main" id="{62236DDD-1BE4-4F02-8A74-F959714BFE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41367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8" name="Rectangle 467">
                          <a:extLst>
                            <a:ext uri="{FF2B5EF4-FFF2-40B4-BE49-F238E27FC236}">
                              <a16:creationId xmlns:a16="http://schemas.microsoft.com/office/drawing/2014/main" id="{8C5B7444-CBBB-41F5-8047-C5C9A259FE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7087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9" name="Rectangle 468">
                          <a:extLst>
                            <a:ext uri="{FF2B5EF4-FFF2-40B4-BE49-F238E27FC236}">
                              <a16:creationId xmlns:a16="http://schemas.microsoft.com/office/drawing/2014/main" id="{0D818C1D-78BF-440D-A5DA-E0420CFBED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3663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70" name="Rectangle 469">
                          <a:extLst>
                            <a:ext uri="{FF2B5EF4-FFF2-40B4-BE49-F238E27FC236}">
                              <a16:creationId xmlns:a16="http://schemas.microsoft.com/office/drawing/2014/main" id="{25E02873-1C94-459C-95F6-0BDD2453E5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9868" y="1451095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16" name="Group 415">
                        <a:extLst>
                          <a:ext uri="{FF2B5EF4-FFF2-40B4-BE49-F238E27FC236}">
                            <a16:creationId xmlns:a16="http://schemas.microsoft.com/office/drawing/2014/main" id="{A6264268-E62F-4484-95ED-D1F08B84FF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1204" y="3368867"/>
                        <a:ext cx="270685" cy="155448"/>
                        <a:chOff x="6649868" y="1335757"/>
                        <a:chExt cx="270685" cy="155448"/>
                      </a:xfrm>
                    </p:grpSpPr>
                    <p:sp>
                      <p:nvSpPr>
                        <p:cNvPr id="463" name="Rectangle 462">
                          <a:extLst>
                            <a:ext uri="{FF2B5EF4-FFF2-40B4-BE49-F238E27FC236}">
                              <a16:creationId xmlns:a16="http://schemas.microsoft.com/office/drawing/2014/main" id="{A6AF6402-4E0B-4C96-A79D-0517677093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5757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4" name="Rectangle 463">
                          <a:extLst>
                            <a:ext uri="{FF2B5EF4-FFF2-40B4-BE49-F238E27FC236}">
                              <a16:creationId xmlns:a16="http://schemas.microsoft.com/office/drawing/2014/main" id="{05A4E7E7-DEF0-4A65-A9E3-43D723C5CB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1477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5" name="Rectangle 464">
                          <a:extLst>
                            <a:ext uri="{FF2B5EF4-FFF2-40B4-BE49-F238E27FC236}">
                              <a16:creationId xmlns:a16="http://schemas.microsoft.com/office/drawing/2014/main" id="{70607FB1-DE6D-4456-AD1D-A4DEC9C073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18053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6" name="Rectangle 465">
                          <a:extLst>
                            <a:ext uri="{FF2B5EF4-FFF2-40B4-BE49-F238E27FC236}">
                              <a16:creationId xmlns:a16="http://schemas.microsoft.com/office/drawing/2014/main" id="{402FFE8E-0AA3-4E70-A527-1AAD94D8DA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9868" y="1445485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17" name="Group 416">
                        <a:extLst>
                          <a:ext uri="{FF2B5EF4-FFF2-40B4-BE49-F238E27FC236}">
                            <a16:creationId xmlns:a16="http://schemas.microsoft.com/office/drawing/2014/main" id="{E813B38A-678B-403D-845D-8873014F89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6222" y="3626044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459" name="Rectangle 458">
                          <a:extLst>
                            <a:ext uri="{FF2B5EF4-FFF2-40B4-BE49-F238E27FC236}">
                              <a16:creationId xmlns:a16="http://schemas.microsoft.com/office/drawing/2014/main" id="{11150D51-CA40-4BCE-8C02-639D1D95D3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0" name="Rectangle 459">
                          <a:extLst>
                            <a:ext uri="{FF2B5EF4-FFF2-40B4-BE49-F238E27FC236}">
                              <a16:creationId xmlns:a16="http://schemas.microsoft.com/office/drawing/2014/main" id="{440DF5E0-6750-47B4-93F7-F03DADE491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1" name="Rectangle 460">
                          <a:extLst>
                            <a:ext uri="{FF2B5EF4-FFF2-40B4-BE49-F238E27FC236}">
                              <a16:creationId xmlns:a16="http://schemas.microsoft.com/office/drawing/2014/main" id="{2F58F8A6-1566-4B82-86F6-4864275E50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2" name="Rectangle 461">
                          <a:extLst>
                            <a:ext uri="{FF2B5EF4-FFF2-40B4-BE49-F238E27FC236}">
                              <a16:creationId xmlns:a16="http://schemas.microsoft.com/office/drawing/2014/main" id="{016CAEC0-EB16-4EBC-91D9-904E44748D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18" name="Group 417">
                        <a:extLst>
                          <a:ext uri="{FF2B5EF4-FFF2-40B4-BE49-F238E27FC236}">
                            <a16:creationId xmlns:a16="http://schemas.microsoft.com/office/drawing/2014/main" id="{6D0ADB89-53A0-43D0-B781-A2BD9EAD88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0787" y="4136576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455" name="Rectangle 454">
                          <a:extLst>
                            <a:ext uri="{FF2B5EF4-FFF2-40B4-BE49-F238E27FC236}">
                              <a16:creationId xmlns:a16="http://schemas.microsoft.com/office/drawing/2014/main" id="{C4A5534C-F10D-447C-85A5-4A0321655E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6" name="Rectangle 455">
                          <a:extLst>
                            <a:ext uri="{FF2B5EF4-FFF2-40B4-BE49-F238E27FC236}">
                              <a16:creationId xmlns:a16="http://schemas.microsoft.com/office/drawing/2014/main" id="{70A0538B-D897-4552-8A39-6275B949D9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7" name="Rectangle 456">
                          <a:extLst>
                            <a:ext uri="{FF2B5EF4-FFF2-40B4-BE49-F238E27FC236}">
                              <a16:creationId xmlns:a16="http://schemas.microsoft.com/office/drawing/2014/main" id="{659FED09-A735-48AF-BC09-AEAAFC36D5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rgbClr val="BFBFB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8" name="Rectangle 457">
                          <a:extLst>
                            <a:ext uri="{FF2B5EF4-FFF2-40B4-BE49-F238E27FC236}">
                              <a16:creationId xmlns:a16="http://schemas.microsoft.com/office/drawing/2014/main" id="{3C372898-23EF-47EE-9166-28FD171971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19" name="Group 418">
                        <a:extLst>
                          <a:ext uri="{FF2B5EF4-FFF2-40B4-BE49-F238E27FC236}">
                            <a16:creationId xmlns:a16="http://schemas.microsoft.com/office/drawing/2014/main" id="{667409FA-AC56-4A78-868A-86CC0AA555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1721" y="4395564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451" name="Rectangle 450">
                          <a:extLst>
                            <a:ext uri="{FF2B5EF4-FFF2-40B4-BE49-F238E27FC236}">
                              <a16:creationId xmlns:a16="http://schemas.microsoft.com/office/drawing/2014/main" id="{D4999E0C-1FE8-4D68-920B-5B786F183D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2" name="Rectangle 451">
                          <a:extLst>
                            <a:ext uri="{FF2B5EF4-FFF2-40B4-BE49-F238E27FC236}">
                              <a16:creationId xmlns:a16="http://schemas.microsoft.com/office/drawing/2014/main" id="{046AC23E-C838-42E0-A84C-D0C47110CF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3" name="Rectangle 452">
                          <a:extLst>
                            <a:ext uri="{FF2B5EF4-FFF2-40B4-BE49-F238E27FC236}">
                              <a16:creationId xmlns:a16="http://schemas.microsoft.com/office/drawing/2014/main" id="{72B53D1B-4EF2-4EE7-9C54-79C3042166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rgbClr val="BFBFB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4" name="Rectangle 453">
                          <a:extLst>
                            <a:ext uri="{FF2B5EF4-FFF2-40B4-BE49-F238E27FC236}">
                              <a16:creationId xmlns:a16="http://schemas.microsoft.com/office/drawing/2014/main" id="{A541E9BA-3DF9-44DC-A730-2CDF19F2A6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20" name="Group 419">
                        <a:extLst>
                          <a:ext uri="{FF2B5EF4-FFF2-40B4-BE49-F238E27FC236}">
                            <a16:creationId xmlns:a16="http://schemas.microsoft.com/office/drawing/2014/main" id="{5A84845B-47C8-4A35-A809-2BA8F2EE4D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2654" y="4654554"/>
                        <a:ext cx="276295" cy="155448"/>
                        <a:chOff x="6644258" y="1338750"/>
                        <a:chExt cx="276295" cy="155448"/>
                      </a:xfrm>
                    </p:grpSpPr>
                    <p:sp>
                      <p:nvSpPr>
                        <p:cNvPr id="447" name="Rectangle 446">
                          <a:extLst>
                            <a:ext uri="{FF2B5EF4-FFF2-40B4-BE49-F238E27FC236}">
                              <a16:creationId xmlns:a16="http://schemas.microsoft.com/office/drawing/2014/main" id="{E75BD838-0169-4337-8B93-AB2A44D118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87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8" name="Rectangle 447">
                          <a:extLst>
                            <a:ext uri="{FF2B5EF4-FFF2-40B4-BE49-F238E27FC236}">
                              <a16:creationId xmlns:a16="http://schemas.microsoft.com/office/drawing/2014/main" id="{9E9C2398-238D-4DB2-91E0-AB4CFE60B3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4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9" name="Rectangle 448">
                          <a:extLst>
                            <a:ext uri="{FF2B5EF4-FFF2-40B4-BE49-F238E27FC236}">
                              <a16:creationId xmlns:a16="http://schemas.microsoft.com/office/drawing/2014/main" id="{34218DE3-C0EC-4AD5-8A36-3A2E71D7DC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0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rgbClr val="BFBFB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50" name="Rectangle 449">
                          <a:extLst>
                            <a:ext uri="{FF2B5EF4-FFF2-40B4-BE49-F238E27FC236}">
                              <a16:creationId xmlns:a16="http://schemas.microsoft.com/office/drawing/2014/main" id="{94E799A5-6BDD-4F4F-AAC1-B9685DFAA8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4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21" name="Group 420">
                        <a:extLst>
                          <a:ext uri="{FF2B5EF4-FFF2-40B4-BE49-F238E27FC236}">
                            <a16:creationId xmlns:a16="http://schemas.microsoft.com/office/drawing/2014/main" id="{474C91DE-4857-4A2E-A5A8-FF1BBA5461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4100" y="5154303"/>
                        <a:ext cx="276295" cy="155448"/>
                        <a:chOff x="6644258" y="1339214"/>
                        <a:chExt cx="276295" cy="155448"/>
                      </a:xfrm>
                    </p:grpSpPr>
                    <p:sp>
                      <p:nvSpPr>
                        <p:cNvPr id="443" name="Rectangle 442">
                          <a:extLst>
                            <a:ext uri="{FF2B5EF4-FFF2-40B4-BE49-F238E27FC236}">
                              <a16:creationId xmlns:a16="http://schemas.microsoft.com/office/drawing/2014/main" id="{2E1E8CC9-94FD-492A-8FB3-378A139D6D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39214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4" name="Rectangle 443">
                          <a:extLst>
                            <a:ext uri="{FF2B5EF4-FFF2-40B4-BE49-F238E27FC236}">
                              <a16:creationId xmlns:a16="http://schemas.microsoft.com/office/drawing/2014/main" id="{AF77F89B-9B98-487B-B3CA-BB745A4C02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4934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5" name="Rectangle 444">
                          <a:extLst>
                            <a:ext uri="{FF2B5EF4-FFF2-40B4-BE49-F238E27FC236}">
                              <a16:creationId xmlns:a16="http://schemas.microsoft.com/office/drawing/2014/main" id="{B229F1FA-58F2-4325-9189-2BD2D6ACDF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1510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rgbClr val="BFBFB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6" name="Rectangle 445">
                          <a:extLst>
                            <a:ext uri="{FF2B5EF4-FFF2-40B4-BE49-F238E27FC236}">
                              <a16:creationId xmlns:a16="http://schemas.microsoft.com/office/drawing/2014/main" id="{1AD29D83-DF3D-4EE5-A4C1-A66541A7A1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48942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22" name="Group 421">
                        <a:extLst>
                          <a:ext uri="{FF2B5EF4-FFF2-40B4-BE49-F238E27FC236}">
                            <a16:creationId xmlns:a16="http://schemas.microsoft.com/office/drawing/2014/main" id="{0A24B4B3-2614-4221-B67C-F28DEC894E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0787" y="5406720"/>
                        <a:ext cx="276295" cy="155448"/>
                        <a:chOff x="6644258" y="1342284"/>
                        <a:chExt cx="276295" cy="155448"/>
                      </a:xfrm>
                    </p:grpSpPr>
                    <p:sp>
                      <p:nvSpPr>
                        <p:cNvPr id="439" name="Rectangle 438">
                          <a:extLst>
                            <a:ext uri="{FF2B5EF4-FFF2-40B4-BE49-F238E27FC236}">
                              <a16:creationId xmlns:a16="http://schemas.microsoft.com/office/drawing/2014/main" id="{5D9756CA-C944-4F51-8968-38E6D5196F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4" y="1342284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0" name="Rectangle 439">
                          <a:extLst>
                            <a:ext uri="{FF2B5EF4-FFF2-40B4-BE49-F238E27FC236}">
                              <a16:creationId xmlns:a16="http://schemas.microsoft.com/office/drawing/2014/main" id="{7491564B-9483-4C58-AB2B-1E2A503E3B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2" y="1388004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1" name="Rectangle 440">
                          <a:extLst>
                            <a:ext uri="{FF2B5EF4-FFF2-40B4-BE49-F238E27FC236}">
                              <a16:creationId xmlns:a16="http://schemas.microsoft.com/office/drawing/2014/main" id="{1F557C28-527C-441D-8E9A-371C22F406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6" y="1424580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2" name="Rectangle 441">
                          <a:extLst>
                            <a:ext uri="{FF2B5EF4-FFF2-40B4-BE49-F238E27FC236}">
                              <a16:creationId xmlns:a16="http://schemas.microsoft.com/office/drawing/2014/main" id="{97A25752-1D01-46DB-8B3C-C6507240D5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8" y="1452012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23" name="TextBox 422">
                        <a:extLst>
                          <a:ext uri="{FF2B5EF4-FFF2-40B4-BE49-F238E27FC236}">
                            <a16:creationId xmlns:a16="http://schemas.microsoft.com/office/drawing/2014/main" id="{AE52FFD1-D3D4-4F64-9B45-6B0955276CB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7555" y="1504422"/>
                        <a:ext cx="149484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2 Zero Hunger</a:t>
                        </a:r>
                      </a:p>
                    </p:txBody>
                  </p:sp>
                  <p:sp>
                    <p:nvSpPr>
                      <p:cNvPr id="424" name="TextBox 423">
                        <a:extLst>
                          <a:ext uri="{FF2B5EF4-FFF2-40B4-BE49-F238E27FC236}">
                            <a16:creationId xmlns:a16="http://schemas.microsoft.com/office/drawing/2014/main" id="{5F4020A4-091E-4B2C-B801-7BC0E61C3EA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6366" y="1781391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3 Good health and well-being</a:t>
                        </a:r>
                      </a:p>
                    </p:txBody>
                  </p:sp>
                  <p:sp>
                    <p:nvSpPr>
                      <p:cNvPr id="425" name="TextBox 424">
                        <a:extLst>
                          <a:ext uri="{FF2B5EF4-FFF2-40B4-BE49-F238E27FC236}">
                            <a16:creationId xmlns:a16="http://schemas.microsoft.com/office/drawing/2014/main" id="{AA431807-003E-451B-82F7-947B6D7EF2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6366" y="2039310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4 Quality education</a:t>
                        </a:r>
                      </a:p>
                    </p:txBody>
                  </p:sp>
                  <p:sp>
                    <p:nvSpPr>
                      <p:cNvPr id="426" name="TextBox 425">
                        <a:extLst>
                          <a:ext uri="{FF2B5EF4-FFF2-40B4-BE49-F238E27FC236}">
                            <a16:creationId xmlns:a16="http://schemas.microsoft.com/office/drawing/2014/main" id="{FCB93D89-E6B0-4767-AB32-32A7E78692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2294788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5 Gender equality</a:t>
                        </a:r>
                      </a:p>
                    </p:txBody>
                  </p:sp>
                  <p:sp>
                    <p:nvSpPr>
                      <p:cNvPr id="427" name="TextBox 426">
                        <a:extLst>
                          <a:ext uri="{FF2B5EF4-FFF2-40B4-BE49-F238E27FC236}">
                            <a16:creationId xmlns:a16="http://schemas.microsoft.com/office/drawing/2014/main" id="{F2B0C128-BCDF-4869-864E-7A95D099D5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2542685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6 Clean water and sanitation</a:t>
                        </a:r>
                      </a:p>
                    </p:txBody>
                  </p:sp>
                  <p:sp>
                    <p:nvSpPr>
                      <p:cNvPr id="428" name="TextBox 427">
                        <a:extLst>
                          <a:ext uri="{FF2B5EF4-FFF2-40B4-BE49-F238E27FC236}">
                            <a16:creationId xmlns:a16="http://schemas.microsoft.com/office/drawing/2014/main" id="{3FCD78BE-6F57-4FD4-BC56-F97EC692AA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2806512"/>
                        <a:ext cx="27715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7 Affordable and clean energy</a:t>
                        </a:r>
                      </a:p>
                    </p:txBody>
                  </p:sp>
                  <p:sp>
                    <p:nvSpPr>
                      <p:cNvPr id="429" name="TextBox 428">
                        <a:extLst>
                          <a:ext uri="{FF2B5EF4-FFF2-40B4-BE49-F238E27FC236}">
                            <a16:creationId xmlns:a16="http://schemas.microsoft.com/office/drawing/2014/main" id="{FF81BBD5-5373-434B-8465-13B1F3857D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3061474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8 Decent work and economic growth</a:t>
                        </a:r>
                      </a:p>
                    </p:txBody>
                  </p:sp>
                  <p:sp>
                    <p:nvSpPr>
                      <p:cNvPr id="430" name="TextBox 429">
                        <a:extLst>
                          <a:ext uri="{FF2B5EF4-FFF2-40B4-BE49-F238E27FC236}">
                            <a16:creationId xmlns:a16="http://schemas.microsoft.com/office/drawing/2014/main" id="{0879B259-B651-4ABF-8DE1-D47011B8841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3309836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9 Industry, innovation and infrastructure</a:t>
                        </a:r>
                      </a:p>
                    </p:txBody>
                  </p:sp>
                  <p:sp>
                    <p:nvSpPr>
                      <p:cNvPr id="431" name="TextBox 430">
                        <a:extLst>
                          <a:ext uri="{FF2B5EF4-FFF2-40B4-BE49-F238E27FC236}">
                            <a16:creationId xmlns:a16="http://schemas.microsoft.com/office/drawing/2014/main" id="{4738A4BF-F5F8-4F20-9125-AC17D6EC81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26366" y="3568833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10 Reduced inequalities</a:t>
                        </a:r>
                      </a:p>
                    </p:txBody>
                  </p:sp>
                  <p:sp>
                    <p:nvSpPr>
                      <p:cNvPr id="432" name="TextBox 431">
                        <a:extLst>
                          <a:ext uri="{FF2B5EF4-FFF2-40B4-BE49-F238E27FC236}">
                            <a16:creationId xmlns:a16="http://schemas.microsoft.com/office/drawing/2014/main" id="{FA7771E4-7E9D-4124-9466-F15BA5FA3DD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3822685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11 Sustainable cities and communities</a:t>
                        </a:r>
                      </a:p>
                    </p:txBody>
                  </p:sp>
                  <p:sp>
                    <p:nvSpPr>
                      <p:cNvPr id="433" name="TextBox 432">
                        <a:extLst>
                          <a:ext uri="{FF2B5EF4-FFF2-40B4-BE49-F238E27FC236}">
                            <a16:creationId xmlns:a16="http://schemas.microsoft.com/office/drawing/2014/main" id="{886F6AA3-7278-4712-AF28-1DAD12FBFC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5891" y="4079528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12 Responsible consumption and production</a:t>
                        </a:r>
                      </a:p>
                    </p:txBody>
                  </p:sp>
                  <p:sp>
                    <p:nvSpPr>
                      <p:cNvPr id="434" name="TextBox 433">
                        <a:extLst>
                          <a:ext uri="{FF2B5EF4-FFF2-40B4-BE49-F238E27FC236}">
                            <a16:creationId xmlns:a16="http://schemas.microsoft.com/office/drawing/2014/main" id="{102D2C7D-9BEA-4AD4-9C6C-207B2DDC0F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7818" y="4347878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13 Climate action</a:t>
                        </a:r>
                      </a:p>
                    </p:txBody>
                  </p:sp>
                  <p:sp>
                    <p:nvSpPr>
                      <p:cNvPr id="435" name="TextBox 434">
                        <a:extLst>
                          <a:ext uri="{FF2B5EF4-FFF2-40B4-BE49-F238E27FC236}">
                            <a16:creationId xmlns:a16="http://schemas.microsoft.com/office/drawing/2014/main" id="{876DB790-2459-4C6E-B27B-D44FF5CA90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7818" y="4595196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14 Life below water</a:t>
                        </a:r>
                      </a:p>
                    </p:txBody>
                  </p:sp>
                  <p:sp>
                    <p:nvSpPr>
                      <p:cNvPr id="436" name="TextBox 435">
                        <a:extLst>
                          <a:ext uri="{FF2B5EF4-FFF2-40B4-BE49-F238E27FC236}">
                            <a16:creationId xmlns:a16="http://schemas.microsoft.com/office/drawing/2014/main" id="{5AFAF5EC-9BF7-4939-B427-ABBDE2C367F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7818" y="4843441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15 Life on land</a:t>
                        </a:r>
                      </a:p>
                    </p:txBody>
                  </p:sp>
                  <p:sp>
                    <p:nvSpPr>
                      <p:cNvPr id="437" name="TextBox 436">
                        <a:extLst>
                          <a:ext uri="{FF2B5EF4-FFF2-40B4-BE49-F238E27FC236}">
                            <a16:creationId xmlns:a16="http://schemas.microsoft.com/office/drawing/2014/main" id="{7B2C76C7-C7FC-407B-A569-E19A33FCFB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5416" y="5101153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16 Peace, justice and strong institutions</a:t>
                        </a:r>
                      </a:p>
                    </p:txBody>
                  </p:sp>
                  <p:sp>
                    <p:nvSpPr>
                      <p:cNvPr id="438" name="TextBox 437">
                        <a:extLst>
                          <a:ext uri="{FF2B5EF4-FFF2-40B4-BE49-F238E27FC236}">
                            <a16:creationId xmlns:a16="http://schemas.microsoft.com/office/drawing/2014/main" id="{7C13ED23-8C44-435A-95B9-BF925FF5A8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45416" y="5353766"/>
                        <a:ext cx="35570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17 Partnerships for the Goals</a:t>
                        </a:r>
                      </a:p>
                    </p:txBody>
                  </p:sp>
                </p:grpSp>
              </p:grpSp>
            </p:grpSp>
          </p:grpSp>
        </p:grp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BDF4F0E0-D5D3-4574-8973-E5477086D43C}"/>
                </a:ext>
              </a:extLst>
            </p:cNvPr>
            <p:cNvSpPr/>
            <p:nvPr/>
          </p:nvSpPr>
          <p:spPr>
            <a:xfrm>
              <a:off x="2160000" y="5191989"/>
              <a:ext cx="795462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53244444-1837-45F1-A0FB-576201A3E25F}"/>
                </a:ext>
              </a:extLst>
            </p:cNvPr>
            <p:cNvSpPr/>
            <p:nvPr/>
          </p:nvSpPr>
          <p:spPr>
            <a:xfrm>
              <a:off x="2160000" y="1638717"/>
              <a:ext cx="1281600" cy="147600"/>
            </a:xfrm>
            <a:prstGeom prst="rect">
              <a:avLst/>
            </a:prstGeom>
            <a:solidFill>
              <a:srgbClr val="FCC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EF155CC8-1A27-41C0-B5AA-6B2365CCE7A6}"/>
                </a:ext>
              </a:extLst>
            </p:cNvPr>
            <p:cNvSpPr/>
            <p:nvPr/>
          </p:nvSpPr>
          <p:spPr>
            <a:xfrm>
              <a:off x="2160000" y="1900735"/>
              <a:ext cx="119520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F226EDE7-2C4F-417B-B49E-FA780A3373E5}"/>
                </a:ext>
              </a:extLst>
            </p:cNvPr>
            <p:cNvSpPr/>
            <p:nvPr/>
          </p:nvSpPr>
          <p:spPr>
            <a:xfrm>
              <a:off x="2160000" y="2155430"/>
              <a:ext cx="1382400" cy="147600"/>
            </a:xfrm>
            <a:prstGeom prst="rect">
              <a:avLst/>
            </a:prstGeom>
            <a:solidFill>
              <a:srgbClr val="FCC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B9E44171-49E7-42D1-9770-173EC4C40727}"/>
                </a:ext>
              </a:extLst>
            </p:cNvPr>
            <p:cNvSpPr/>
            <p:nvPr/>
          </p:nvSpPr>
          <p:spPr>
            <a:xfrm>
              <a:off x="2159999" y="2410125"/>
              <a:ext cx="2102400" cy="147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2F5C25C-F648-4A98-94E4-F9063D0AA819}"/>
                </a:ext>
              </a:extLst>
            </p:cNvPr>
            <p:cNvSpPr/>
            <p:nvPr/>
          </p:nvSpPr>
          <p:spPr>
            <a:xfrm>
              <a:off x="2160000" y="2659210"/>
              <a:ext cx="1242000" cy="147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1782C66E-2877-45A5-8DF1-E63A6B6E0E2B}"/>
                </a:ext>
              </a:extLst>
            </p:cNvPr>
            <p:cNvSpPr/>
            <p:nvPr/>
          </p:nvSpPr>
          <p:spPr>
            <a:xfrm>
              <a:off x="2159999" y="3167572"/>
              <a:ext cx="1864800" cy="147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FF2B06FA-A139-43E1-AF72-81434D8C3427}"/>
                </a:ext>
              </a:extLst>
            </p:cNvPr>
            <p:cNvSpPr/>
            <p:nvPr/>
          </p:nvSpPr>
          <p:spPr>
            <a:xfrm>
              <a:off x="2159999" y="3663703"/>
              <a:ext cx="604800" cy="14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634CD341-3B3D-434E-930B-8AA0FFFBBA56}"/>
                </a:ext>
              </a:extLst>
            </p:cNvPr>
            <p:cNvSpPr/>
            <p:nvPr/>
          </p:nvSpPr>
          <p:spPr>
            <a:xfrm>
              <a:off x="2159999" y="5697351"/>
              <a:ext cx="1105200" cy="147600"/>
            </a:xfrm>
            <a:prstGeom prst="rect">
              <a:avLst/>
            </a:prstGeom>
            <a:solidFill>
              <a:srgbClr val="FCC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43DF8F95-2058-47B8-9D0E-47892D665525}"/>
                </a:ext>
              </a:extLst>
            </p:cNvPr>
            <p:cNvSpPr/>
            <p:nvPr/>
          </p:nvSpPr>
          <p:spPr>
            <a:xfrm>
              <a:off x="2159999" y="3932914"/>
              <a:ext cx="108000" cy="147600"/>
            </a:xfrm>
            <a:prstGeom prst="rect">
              <a:avLst/>
            </a:prstGeom>
            <a:solidFill>
              <a:srgbClr val="FCC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02283A5D-16C7-4D07-BAB1-1FA7EDD44B83}"/>
                </a:ext>
              </a:extLst>
            </p:cNvPr>
            <p:cNvSpPr/>
            <p:nvPr/>
          </p:nvSpPr>
          <p:spPr>
            <a:xfrm>
              <a:off x="2160000" y="3419088"/>
              <a:ext cx="910800" cy="147600"/>
            </a:xfrm>
            <a:prstGeom prst="rect">
              <a:avLst/>
            </a:prstGeom>
            <a:solidFill>
              <a:srgbClr val="FCC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A0AF116-E9E7-427A-86B4-31D8C6542A19}"/>
                </a:ext>
              </a:extLst>
            </p:cNvPr>
            <p:cNvSpPr/>
            <p:nvPr/>
          </p:nvSpPr>
          <p:spPr>
            <a:xfrm>
              <a:off x="2160000" y="2905554"/>
              <a:ext cx="1112400" cy="147600"/>
            </a:xfrm>
            <a:prstGeom prst="rect">
              <a:avLst/>
            </a:prstGeom>
            <a:solidFill>
              <a:srgbClr val="FCC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17E6D0B-7F0B-4204-ABA8-4D88B9DD369B}"/>
                </a:ext>
              </a:extLst>
            </p:cNvPr>
            <p:cNvSpPr/>
            <p:nvPr/>
          </p:nvSpPr>
          <p:spPr>
            <a:xfrm>
              <a:off x="2159999" y="4188743"/>
              <a:ext cx="7884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chemeClr val="accent4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6E5F40A0-8869-4A8F-8F5E-6EDE590D0236}"/>
                </a:ext>
              </a:extLst>
            </p:cNvPr>
            <p:cNvSpPr/>
            <p:nvPr/>
          </p:nvSpPr>
          <p:spPr>
            <a:xfrm>
              <a:off x="1375200" y="4424784"/>
              <a:ext cx="7848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0555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6810A426-D001-421E-BE62-C9C943654BD2}"/>
                </a:ext>
              </a:extLst>
            </p:cNvPr>
            <p:cNvSpPr/>
            <p:nvPr/>
          </p:nvSpPr>
          <p:spPr>
            <a:xfrm>
              <a:off x="2066400" y="4696909"/>
              <a:ext cx="936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0555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ECAFF5FE-CB93-466D-AA59-1DD32E07C693}"/>
                </a:ext>
              </a:extLst>
            </p:cNvPr>
            <p:cNvSpPr/>
            <p:nvPr/>
          </p:nvSpPr>
          <p:spPr>
            <a:xfrm>
              <a:off x="2160000" y="4953066"/>
              <a:ext cx="6336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chemeClr val="accent4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D8EFC4DE-BF72-4EEB-A125-43EFCDEE4631}"/>
                </a:ext>
              </a:extLst>
            </p:cNvPr>
            <p:cNvSpPr/>
            <p:nvPr/>
          </p:nvSpPr>
          <p:spPr>
            <a:xfrm>
              <a:off x="2160000" y="5461018"/>
              <a:ext cx="993600" cy="1476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chemeClr val="accent4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282FC-E353-455B-94B5-0760FA6FC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494" y="5868177"/>
            <a:ext cx="1819072" cy="693813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9440EBD5-96E2-4C9F-B832-5938CF33D3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2" t="9965" r="23500" b="5825"/>
          <a:stretch/>
        </p:blipFill>
        <p:spPr>
          <a:xfrm>
            <a:off x="9617830" y="79671"/>
            <a:ext cx="2470328" cy="1810086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81" name="Picture 2">
            <a:extLst>
              <a:ext uri="{FF2B5EF4-FFF2-40B4-BE49-F238E27FC236}">
                <a16:creationId xmlns:a16="http://schemas.microsoft.com/office/drawing/2014/main" id="{CDA4FE4D-7B74-435E-BFF3-9C51B2EA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95" y="5577126"/>
            <a:ext cx="1451471" cy="2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35A4036F-B086-4461-A139-F15354087CFB}"/>
              </a:ext>
            </a:extLst>
          </p:cNvPr>
          <p:cNvSpPr txBox="1"/>
          <p:nvPr/>
        </p:nvSpPr>
        <p:spPr>
          <a:xfrm>
            <a:off x="7960449" y="6461671"/>
            <a:ext cx="452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Based on data from the UN Global SDG Database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6E6D00-B60E-401F-B50B-4B2D84C15E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1244" b="230"/>
          <a:stretch/>
        </p:blipFill>
        <p:spPr>
          <a:xfrm>
            <a:off x="195634" y="6081249"/>
            <a:ext cx="9642978" cy="4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63A57E-FC4C-47EE-B16D-B35FCCFA0892}"/>
              </a:ext>
            </a:extLst>
          </p:cNvPr>
          <p:cNvSpPr/>
          <p:nvPr/>
        </p:nvSpPr>
        <p:spPr>
          <a:xfrm>
            <a:off x="-84083" y="0"/>
            <a:ext cx="1219908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88FE2-5EE3-47DA-900E-103BEAC7E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199" y="2336616"/>
            <a:ext cx="8331599" cy="2585383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71" name="Graphic 10370">
            <a:extLst>
              <a:ext uri="{FF2B5EF4-FFF2-40B4-BE49-F238E27FC236}">
                <a16:creationId xmlns:a16="http://schemas.microsoft.com/office/drawing/2014/main" id="{369BA8BD-2E56-4CE6-866E-E13C0A5EF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3950" y="401357"/>
            <a:ext cx="8875933" cy="28395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5FC00D0-9065-46B4-B340-6756174C6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8815" y="6196559"/>
            <a:ext cx="2096119" cy="557077"/>
          </a:xfrm>
          <a:prstGeom prst="rect">
            <a:avLst/>
          </a:prstGeom>
        </p:spPr>
      </p:pic>
      <p:pic>
        <p:nvPicPr>
          <p:cNvPr id="17" name="Picture 16" descr="A picture containing ball, clock, drawing&#10;&#10;Description automatically generated">
            <a:extLst>
              <a:ext uri="{FF2B5EF4-FFF2-40B4-BE49-F238E27FC236}">
                <a16:creationId xmlns:a16="http://schemas.microsoft.com/office/drawing/2014/main" id="{3FFAB75E-C5F9-4A9A-8145-763782E83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" y="5754640"/>
            <a:ext cx="957857" cy="1077947"/>
          </a:xfrm>
          <a:prstGeom prst="rect">
            <a:avLst/>
          </a:prstGeom>
        </p:spPr>
      </p:pic>
      <p:pic>
        <p:nvPicPr>
          <p:cNvPr id="18" name="Picture 2" descr="Image result for unece logo">
            <a:extLst>
              <a:ext uri="{FF2B5EF4-FFF2-40B4-BE49-F238E27FC236}">
                <a16:creationId xmlns:a16="http://schemas.microsoft.com/office/drawing/2014/main" id="{B5FBB5D3-F6C3-4B20-BB09-1D22AD67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33" y="5975804"/>
            <a:ext cx="1448052" cy="8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6514E2-9413-43AC-8643-5BD80F143F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267" y="6065696"/>
            <a:ext cx="4262118" cy="60954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9D58FD8-767C-46A6-B049-7B050310E0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38" y="5975805"/>
            <a:ext cx="2657378" cy="8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9B82AF11BF543B627E48F61248C3D" ma:contentTypeVersion="13" ma:contentTypeDescription="Create a new document." ma:contentTypeScope="" ma:versionID="74d3d3dff24f44527bce8ff93daffb6e">
  <xsd:schema xmlns:xsd="http://www.w3.org/2001/XMLSchema" xmlns:xs="http://www.w3.org/2001/XMLSchema" xmlns:p="http://schemas.microsoft.com/office/2006/metadata/properties" xmlns:ns3="95e5e678-43ad-40d1-ac60-f89d2cdf5b98" xmlns:ns4="66598c8a-6b47-4fa5-ac2b-785d0e3e46d1" targetNamespace="http://schemas.microsoft.com/office/2006/metadata/properties" ma:root="true" ma:fieldsID="2b78f6b62d1a534da4a2866e99aa146a" ns3:_="" ns4:_="">
    <xsd:import namespace="95e5e678-43ad-40d1-ac60-f89d2cdf5b98"/>
    <xsd:import namespace="66598c8a-6b47-4fa5-ac2b-785d0e3e46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e678-43ad-40d1-ac60-f89d2cdf5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8c8a-6b47-4fa5-ac2b-785d0e3e4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DDBA3E-AC28-4E04-BADA-36E4B0DB92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322354-19C1-4249-A8F4-F8EC6745C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5e678-43ad-40d1-ac60-f89d2cdf5b98"/>
    <ds:schemaRef ds:uri="66598c8a-6b47-4fa5-ac2b-785d0e3e4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B13316-9C88-4EF8-A5DB-692EB67874DF}">
  <ds:schemaRefs>
    <ds:schemaRef ds:uri="http://schemas.microsoft.com/office/2006/documentManagement/types"/>
    <ds:schemaRef ds:uri="http://schemas.microsoft.com/office/infopath/2007/PartnerControls"/>
    <ds:schemaRef ds:uri="66598c8a-6b47-4fa5-ac2b-785d0e3e46d1"/>
    <ds:schemaRef ds:uri="http://purl.org/dc/elements/1.1/"/>
    <ds:schemaRef ds:uri="http://schemas.microsoft.com/office/2006/metadata/properties"/>
    <ds:schemaRef ds:uri="95e5e678-43ad-40d1-ac60-f89d2cdf5b9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943</Words>
  <Application>Microsoft Office PowerPoint</Application>
  <PresentationFormat>Widescreen</PresentationFormat>
  <Paragraphs>153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2030 Agenda for Sustainable Development: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SDGs in Asia and the Pacific:</dc:title>
  <dc:creator>Anyamanee Tankulrat</dc:creator>
  <cp:lastModifiedBy>Gemma Van Halderen</cp:lastModifiedBy>
  <cp:revision>216</cp:revision>
  <dcterms:created xsi:type="dcterms:W3CDTF">2020-03-03T18:08:14Z</dcterms:created>
  <dcterms:modified xsi:type="dcterms:W3CDTF">2020-07-14T12:57:49Z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0x010100F6A9B82AF11BF543B627E48F61248C3D</vt:lpwstr>
  </property>
</Properties>
</file>